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4A72-EFEA-DD22-7548-75C37FAE2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EBD29-F56E-1822-9B09-542EA7C70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2125-B384-3FEF-C185-F7314AD2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41FE-0D74-702A-8432-B8256A7E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5845-0842-3079-14EA-287DE035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AFA41-3298-D188-55EC-E550E820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E0C14-CF49-E9C4-E2EF-510E8BE5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6AA75-65CD-FECB-55D6-AC5A7FA1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24199-DCF8-1205-C3B8-3452B9C6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BE0D-7F74-039B-8C08-DA2AC7B2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E107D-F1A4-FB4C-C9BA-56E0318AA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DCCD9-B105-380D-4A76-CCEB66475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55393-5687-E683-2FF0-B7375F23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04160-F334-2F32-8771-9FB44300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92D69-2C4F-DDEC-9AEF-6DF93010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4E16-024B-778D-DB18-320A944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0838D-5F89-927D-9DCA-FB13E94E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0D26-D593-EC80-07A6-7B41DE6C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2741-7125-2B7F-5CED-A97DB094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A371-21FF-6FCF-D1EC-BC68A307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3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DAAC-19D7-B5B9-F6B9-F47E86D3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F8F10-CD50-94B9-F6BA-BC834D6F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51070-D179-1CA1-E7B8-594702609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9C596-CB49-028D-BA74-94EF8EF0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E4DD-E26E-DC63-BA38-C25E937D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416E-30FE-5C73-B6ED-9D864723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B900-E6F8-3D01-E85A-70132719C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3B276-1C99-92AF-CC8D-0CF7EC919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B248F-C5FF-2026-94F2-2F6F2D15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2DC39-AE26-1843-801D-6B7EEBB6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C6875-B0C1-7F40-008B-71506DA8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6C60-DC2E-F578-451A-DB04DC6F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F0CD3-FA4A-29EE-B23B-39B5E5BD9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B64A5-F2AE-2B7D-C528-F1587380C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A4DF3-9EFF-B1A4-958D-ED0E1AB26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82D2F-118F-A407-4D04-8CA4640CB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67651-D282-1899-1E4C-8B8EAA86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A65AD-2CC0-4596-6E6A-7D57C17B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49DC2-EC1F-D561-3D26-99C7627E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FC6A0-DD74-A134-C94E-5E24784B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F3E5D-4709-5BCE-A35E-F0FE122F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3B429-7620-A84D-653A-2A658D57F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3C870-0BA1-0509-2976-BFAF1DC6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FF1AA-445E-9DBB-AAAF-882EA40F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9664A-6204-9BA5-9C95-B4667ED1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B4E9-FF06-52D7-79AE-D4173C8D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CB4C-405D-FC41-A2F8-E6A3D68B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BE58-9D94-BF74-FC6C-1341C422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32CE2-8A70-DEB9-CE98-A97A47B37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B31A8-E74B-F0CA-5EB9-0BC2EDA4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41D21-D79C-C76C-4400-09A42EED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84D3D-0909-65CC-3858-E85628F0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8E77-6615-2075-D90F-22964272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0B6BA-4F7F-56BD-A3CF-4BF1E7C1C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BBB39-4399-6E0E-BC32-59994C412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EF5BA-0E48-2BE2-55CE-3BC37B73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AB22D-EF77-68B4-0108-E7803CFC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54218-0B67-07F7-0461-DEFAE81E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3C606-3743-8298-2DE1-52BD3CB3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E4606-FD2E-9A7A-A187-EC65AF116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A2A1-80F7-C5A3-5E32-47E52E425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23B04E-258A-4E18-88CC-36AA72D2D35B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0E53E-F282-2443-932F-C4B91F5A1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1AE6-A29D-3798-AE27-79199ABC5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1F01A-62B3-431B-AFF3-DC194E054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2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6DB5987-6C1B-7FD0-D7A8-5ABE77F45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F5169AAF-E804-F24F-E090-27095628C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0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B9BFBB62-FC33-0D95-180E-4AA2D57D2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D29AD9E4-6DE7-C4A1-F4A5-60F027110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8F2EC75A-4063-8B51-5A4B-20E93F654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5F9FC3FC-508B-1DBC-48F4-F613196E34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79DBD242-B3DD-2DD4-EFFA-6D3608B95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E021ED3-4791-7821-F61C-6C5531360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825930B-B91C-96FF-94E8-664FAC256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E0D0C222-BA9A-F6A8-8492-65EF7B00B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7524E0D-11FA-01ED-2F5D-3D1B804B65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44EADC3-D7F8-BB4C-0096-24DA4C0DE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ADB13E9-78D2-1ECB-91BC-5EE9EDD8A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D8C1BFA3-789E-F8A7-667B-F574C1F02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2026-01-09T18:27:07Z</dcterms:created>
  <dcterms:modified xsi:type="dcterms:W3CDTF">2026-01-09T18:29:57Z</dcterms:modified>
</cp:coreProperties>
</file>