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B39A-7C05-1DA7-DA87-4BABC2035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7D84D-0DD6-3C25-4F80-80B7E774B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58BF2-B58D-D0A2-EA60-B4A24B2E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DF6EE-7439-EE56-6721-4ECAA4DE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79772-AE5E-03C3-F3E9-D0724FC9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32A-CBA7-9613-7AF1-71B31D01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9A9EC-202C-DA5B-A77E-D8FAED3B8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B3D2A-E16F-27DC-7EFC-2B1B3368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CB633-2888-B7AE-C056-02233646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877ED-DBA2-377D-C06E-F29E23D8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7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EF536-5231-B894-0AC4-4A48F1B34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B09E1-629A-84F3-45C9-DA300B715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0E636-D9BE-8780-0682-39F730AB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D1B9C-8F85-075C-E28B-E4E7777D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FC3BF-CA3F-9273-B238-2B7B7E24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917D-5C70-126C-3276-7AA072C8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1474-3174-A420-12B2-6FF52392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065BA-C32A-3451-B60F-940C84AB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E85D7-3C88-2FFA-6CAD-0286272E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0505-317C-9F4D-A5F0-4EA010BA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F79C-7F3F-0E16-E916-B510A87F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3ED5E-907E-A5A2-D8F4-203C6D783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3B18F-DDBF-D686-F7BF-568777CB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F6DA4-B56B-5D9E-3AEB-91FBF02F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B9D39-F2ED-10DA-3AF2-0FC5EC4E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A49B-62C5-8427-8892-A5377BD4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982F-684C-BF7E-F7FA-8ADD8095A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E126A-3755-C2B1-8760-E2B4506DD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64DB6-0EA2-9CFA-4801-8E87E98E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C4BBC-4735-9320-50D5-DAE97729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B61F-82B1-CEE9-C54F-00F3B7E3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2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4BB4-50AD-A434-D244-799F5D57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65397-9FEE-9B8A-2414-BEAE6F4A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EBC4E-093C-EF0D-860F-767C6D3CB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2893C-F565-1070-DF19-0AB113F6F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D843F-3440-9757-F3D1-7B651D307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264FA-D173-15C0-954E-C1AB1FDB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BCA7D-A9AD-D396-5455-1B59C9EA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CC12F5-330A-7825-5DAF-15C834EA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A270-41F3-AF17-2E1F-5D84543F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20F90-5849-1F0E-96DC-DE5B8C9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43086-6BBC-49F0-0EB8-AF97F180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40057-301C-2DCD-846B-C5976C46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9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C4C53-988B-9E97-CD20-BE3F5748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9A6AC-0A22-9774-E9A4-BACF9E3E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0E884-1FB0-B12F-3A7B-B4A0C6AE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0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6977-58D2-966A-CE56-91C7BCBB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6C0C-F013-9D20-8471-D9D7551B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C7CC-8C6E-535D-0798-C182E25BA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3E487-083B-3D9E-35F6-BCE58D85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1EAAE-E8C5-6637-CE47-D2348D78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3F580-C06F-D5C5-0588-DBA4F210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9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D22F-620F-7F77-3184-D6B5BF45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4FB93-7DBE-2AFE-56AF-3CDD3C11F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61AC0-0112-6C57-35C6-7B9A787C3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CD3A4-72D9-B102-DA7E-889745E9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3A8FC-F20B-8A09-E4D7-C546EE25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4DEC1-8492-05B7-AAFA-A968B506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D28C8-0336-08D6-BEFD-388D7A08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7F20D-F257-EB0C-AA32-600986A7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84AA-3FE6-702C-A8FA-4088C820C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E52DD-1623-4125-BF89-A84593FFFE1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F0CE5-9770-B297-D180-5773D3262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B959B-805D-49F5-E679-A70710F9A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455944-EBE6-4A26-A7CC-B1149270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77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02F34D4-DE13-3D46-3FAA-F02D7EA28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BFB819B-2DA2-03F7-7F28-3B9FAF443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116CBA7-E5E8-D665-0A08-0323BBFF52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57749C93-E7F7-F213-AEEC-ACBB81C6C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FC5E116D-C30E-87DE-8029-135E8A9E1B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2025-03-28T14:21:10Z</dcterms:created>
  <dcterms:modified xsi:type="dcterms:W3CDTF">2025-03-28T14:25:05Z</dcterms:modified>
</cp:coreProperties>
</file>