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4146E-97B6-D145-4451-22DDF1751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76A90-70C8-0EDC-1582-C8C9B1462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0B2A1-8C94-C91F-618A-E87DBB68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A212-E25E-428B-A305-95FB57ED4F4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673D-4881-5C05-02CD-22B83210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98464-545E-BC36-3D14-D45F17BC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24BE-09E6-4A46-BDC3-5A178521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C9C5-678A-F3B1-8FE2-E54814C4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70118-8553-FA83-D8C3-B2CDA0DF7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E077B-F4DF-3C70-051E-161BE9D9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A212-E25E-428B-A305-95FB57ED4F4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EE5CD-0356-55EF-61FD-9B8809E2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655EF-EB81-D064-3F06-1BB0ABF9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24BE-09E6-4A46-BDC3-5A178521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1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9D1A1-CC5D-C65D-E0FA-512FFEA89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DC9F3-84B3-EA18-1014-964DCD1AA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5E84F-0C6E-E96F-773F-34636266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A212-E25E-428B-A305-95FB57ED4F4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45BC-0D30-E68A-5B38-330A45EB6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D8AA0-7E73-3225-86EC-FBB2A5BF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24BE-09E6-4A46-BDC3-5A178521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4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94A2A-51AF-C6CF-E365-448B57D2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91DC9-ED27-09A7-152B-EA1572AFD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E5FEA-19AD-B0E6-2959-DC83FBBD3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A212-E25E-428B-A305-95FB57ED4F4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09A5D-BAE8-D05B-F51E-3DF384F6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07FBB-357A-AADB-4F0A-9E748724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24BE-09E6-4A46-BDC3-5A178521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8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8ADE6-D22F-E7FC-D524-A2E8225C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B0748-6B7E-32C5-BD37-E2E0B5119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EB13D-FA48-9A76-B9D5-64B65B98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A212-E25E-428B-A305-95FB57ED4F4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CFA1F-E659-BDCF-CB2D-42853B9C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3E8C9-0F42-D633-BCE3-CE612285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24BE-09E6-4A46-BDC3-5A178521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9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65FA-3BF2-E05B-9CD0-7B74B238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3C506-786D-9B2B-B586-F78813CDE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F19C3-1F8E-D0AC-6614-7CEF0C54D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B0313-7D89-CEED-F762-C4EB6C26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A212-E25E-428B-A305-95FB57ED4F4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2107F-A295-FAA2-62E2-F65A968B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0F4D2-41C8-078A-00ED-F2BA750B6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24BE-09E6-4A46-BDC3-5A178521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5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D453-250B-0355-F269-F6BC8902E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BDA00-7B5A-F615-2263-80A5E389C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8EEE0-0C1A-B480-EEFA-7957779B1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8E225B-77FE-D9E8-D104-52745301F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964FFF-E060-ED6F-4D1B-E322B1FCA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2659CB-B6B4-CC88-51C6-D1AD9C01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A212-E25E-428B-A305-95FB57ED4F4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6B0A64-8F2F-D76A-B3D8-9E49BAA3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6C6D9-7C03-EB79-D61A-A78FD1BC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24BE-09E6-4A46-BDC3-5A178521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6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2C16-0A74-CE4A-05F8-8C5DF9C3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B88A6-2F61-0963-71B9-CD1467F6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A212-E25E-428B-A305-95FB57ED4F4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91CD5-F735-C134-B1FA-228D07680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BA4D9-8239-E3E6-45AA-C707D957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24BE-09E6-4A46-BDC3-5A178521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1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9CC4FE-08EF-FC40-3272-EB31D151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A212-E25E-428B-A305-95FB57ED4F4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AFA42-3AE0-9CEB-FDCF-65324B7F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FB10A-6184-ED2B-DB46-DA54FDAA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24BE-09E6-4A46-BDC3-5A178521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9B38-5407-7A84-620B-8A9F7C61F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C133B-2C3B-68F4-D1A4-502B3A08F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782E1-B38F-C1CB-C5B8-525AE6CE4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2E002-B087-71A8-7A70-3BC20AAC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A212-E25E-428B-A305-95FB57ED4F4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1F5FE-A6B5-6362-DCE3-C9941E08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7EFC0-1F9A-8046-9589-BA54A44D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24BE-09E6-4A46-BDC3-5A178521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3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64A4-73E2-81F0-6BD9-8E72AA113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E003A-5345-9109-46C3-87E90BFC5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71BAD-833B-B632-6164-08FCDEFD3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DE01E-EC5E-E60B-8988-AAB72A9D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A212-E25E-428B-A305-95FB57ED4F4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7D737-B0F5-AB5F-2A04-4B41B5DDE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8F53A-0B61-52BA-7F3D-9FCD2085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24BE-09E6-4A46-BDC3-5A178521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3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96AA92-9243-EE24-A196-C4B01D17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4AF8D-65A2-A17C-EA0E-37D74BFF3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8A52D-5300-7F3E-EF0A-E6503FAA7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9A212-E25E-428B-A305-95FB57ED4F4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B30-16EC-01A3-0836-8EBA246A5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ABB82-3D6E-5932-2DAF-F0740FB43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724BE-09E6-4A46-BDC3-5A178521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25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B4C12101-F555-B502-C307-F01D539267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7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23294379-3FE4-0C94-71BF-595C00B752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2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4EFB8660-38EA-9257-4A42-B495EF939B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4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B6640F77-88DB-14DB-A45B-AA7F4D74A8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2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671BEC44-544B-C69D-28A4-C09F9B44C9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1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D1360BBF-0BF7-B08B-5700-FBCFA11D1F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0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2023-03-10T06:01:19Z</dcterms:created>
  <dcterms:modified xsi:type="dcterms:W3CDTF">2023-03-10T06:03:21Z</dcterms:modified>
</cp:coreProperties>
</file>