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6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1E4D6-D288-3F40-54AC-F6AA4C349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C4B94-50D5-2ADE-4588-898E12520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39A2A-5FE4-8382-0D8E-E5219A354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2E990-9F9D-4DA5-AF36-2C416F21FBA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F96DE-6414-1EFF-FE41-F7DCA4D9E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1DB5B-64ED-E60A-7617-EC132360F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8D36-AD51-4AE8-A8A8-E9ADDC0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22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6CF79-DB33-3F06-A2C7-C6BDAAD0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B9EE3-1F67-9410-ECAF-AE7106A4B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2BBC-B7E3-18C3-A649-9A1A0BE2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2E990-9F9D-4DA5-AF36-2C416F21FBA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E12F9-A581-23AF-7917-B4BADF46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5E2CC-7D11-8233-37A6-987EBBD2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8D36-AD51-4AE8-A8A8-E9ADDC0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5AB417-3A75-016F-6935-3EA0383C9C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8D7133-F63D-2900-64D8-47BFD54E9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9F644-4505-5364-51BF-2AB3E3320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2E990-9F9D-4DA5-AF36-2C416F21FBA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C3DC-CDC7-00B8-DB39-305B714F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18720-0462-38A5-9B4A-61872813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8D36-AD51-4AE8-A8A8-E9ADDC0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51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B9EB6-284F-E123-8595-5775475F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0BCA-DD06-8BC5-34EC-91E73C877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6B820-B4F2-01F9-CE1A-262905D8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2E990-9F9D-4DA5-AF36-2C416F21FBA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CDFB3-3802-0A92-8E54-73B2790E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291B4-0C45-11CD-5745-95C15A4F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8D36-AD51-4AE8-A8A8-E9ADDC0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0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D0B5C-4D9E-B76C-1D33-A1B71735B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5C2A2-13F6-171B-E052-1EBD84E98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334AC-A905-EF52-84C1-12DF2769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2E990-9F9D-4DA5-AF36-2C416F21FBA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CD0D3-B863-D831-B2DD-15FFD689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A519A-D39F-BFF6-C1BB-F9FAE2A4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8D36-AD51-4AE8-A8A8-E9ADDC0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3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52AF-B916-2AC8-C6D6-3AFA7FDF2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302C6-A491-ED28-95EB-E350985A5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974B5-3765-3917-B6C2-FDC67C078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91A-6486-F0B8-E286-B6401AA5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2E990-9F9D-4DA5-AF36-2C416F21FBA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05F9F-E9B4-CE68-2A5E-B15B1750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3D038-FF83-44D5-3B1E-DFBA65A7B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8D36-AD51-4AE8-A8A8-E9ADDC0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3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969E3-9683-35C5-9C03-B27C0F4D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89383-2FD2-827E-7740-83C46C769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1714E-1E0B-4EBB-143E-FB45BD10B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5DF10B-A329-F267-7B6B-A3740A700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6248A1-6D80-C2C8-36B7-70259DF04B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C61DCE-6CD0-237D-9157-31ED2F69F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2E990-9F9D-4DA5-AF36-2C416F21FBA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846F4A-D8B0-368D-7AE8-245A189D6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75D826-BDD7-209C-A2D1-4635540F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8D36-AD51-4AE8-A8A8-E9ADDC0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3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B880-4635-A7DB-FEA3-5218CEA3C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D61FDD-28AB-5779-5D25-68EA5F308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2E990-9F9D-4DA5-AF36-2C416F21FBA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D8786-1716-9561-66F2-82E475B8D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F384F-4CF7-B22C-9717-72C55775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8D36-AD51-4AE8-A8A8-E9ADDC0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83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D67098-3D4B-52EB-5523-C2CD5B1A6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2E990-9F9D-4DA5-AF36-2C416F21FBA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6D9AFB-A952-2895-AA52-19B5C5DF3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68293-637E-1482-BDB0-64111B483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8D36-AD51-4AE8-A8A8-E9ADDC0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7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82C9C-9C35-8316-720E-6BF7890C7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60CF4-513D-B82E-9A49-71D261469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CAB84-889B-5C1E-1980-C145B1EB9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3F13A-379E-2EA9-C97C-30622788A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2E990-9F9D-4DA5-AF36-2C416F21FBA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DD962-99FE-D037-F4AA-79B517D30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48CC0-FDF6-9827-1FBC-961A38D7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8D36-AD51-4AE8-A8A8-E9ADDC0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5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7E66-669A-F59F-CD24-89324E44E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217AC-A0FA-0F4B-AB7E-533C93EE7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4740F-2465-7EDC-52B1-58674F7BA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BBC94-59D4-E76C-F4EC-C5B38C67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2E990-9F9D-4DA5-AF36-2C416F21FBA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CAE86-560D-6736-E18A-37B5800F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8FCB9-5772-1C6A-7B36-71983CBF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8D36-AD51-4AE8-A8A8-E9ADDC0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F4A84C-6FB0-06C3-8938-9C0B42F15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4A608-870B-EF2C-511B-A4B58D341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2A28F-A045-6AD7-63CA-55AE18C66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2E990-9F9D-4DA5-AF36-2C416F21FBA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B3AA0-1AFD-48FE-A966-C9A9CF012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8FDFA-DB9E-7344-94BF-1B3BC5C54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D8D36-AD51-4AE8-A8A8-E9ADDC0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6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01">
            <a:extLst>
              <a:ext uri="{FF2B5EF4-FFF2-40B4-BE49-F238E27FC236}">
                <a16:creationId xmlns:a16="http://schemas.microsoft.com/office/drawing/2014/main" id="{6B76125F-FC2A-EE57-E6D9-6313682E77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5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10">
            <a:extLst>
              <a:ext uri="{FF2B5EF4-FFF2-40B4-BE49-F238E27FC236}">
                <a16:creationId xmlns:a16="http://schemas.microsoft.com/office/drawing/2014/main" id="{1BB29799-F20E-58BA-4228-50E4898B9F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94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11">
            <a:extLst>
              <a:ext uri="{FF2B5EF4-FFF2-40B4-BE49-F238E27FC236}">
                <a16:creationId xmlns:a16="http://schemas.microsoft.com/office/drawing/2014/main" id="{D914321F-0292-750A-F161-28114A9D43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81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12">
            <a:extLst>
              <a:ext uri="{FF2B5EF4-FFF2-40B4-BE49-F238E27FC236}">
                <a16:creationId xmlns:a16="http://schemas.microsoft.com/office/drawing/2014/main" id="{938FF95D-1E22-59B5-D78D-F84F83B7EA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56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13">
            <a:extLst>
              <a:ext uri="{FF2B5EF4-FFF2-40B4-BE49-F238E27FC236}">
                <a16:creationId xmlns:a16="http://schemas.microsoft.com/office/drawing/2014/main" id="{4435C668-B61C-996C-4B67-5FF33E777A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35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14">
            <a:extLst>
              <a:ext uri="{FF2B5EF4-FFF2-40B4-BE49-F238E27FC236}">
                <a16:creationId xmlns:a16="http://schemas.microsoft.com/office/drawing/2014/main" id="{BCECB7DA-19AB-4B90-9802-52C4BD7D53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13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15">
            <a:extLst>
              <a:ext uri="{FF2B5EF4-FFF2-40B4-BE49-F238E27FC236}">
                <a16:creationId xmlns:a16="http://schemas.microsoft.com/office/drawing/2014/main" id="{DB4D7CFE-074D-352A-B10B-61A190C3ED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7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16">
            <a:extLst>
              <a:ext uri="{FF2B5EF4-FFF2-40B4-BE49-F238E27FC236}">
                <a16:creationId xmlns:a16="http://schemas.microsoft.com/office/drawing/2014/main" id="{B2EB5A5B-D716-77D9-B266-447C5E2D53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48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17">
            <a:extLst>
              <a:ext uri="{FF2B5EF4-FFF2-40B4-BE49-F238E27FC236}">
                <a16:creationId xmlns:a16="http://schemas.microsoft.com/office/drawing/2014/main" id="{283ECED1-F88B-9270-96CB-CD8A1FF3E6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07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18">
            <a:extLst>
              <a:ext uri="{FF2B5EF4-FFF2-40B4-BE49-F238E27FC236}">
                <a16:creationId xmlns:a16="http://schemas.microsoft.com/office/drawing/2014/main" id="{265EB8E8-602E-17D1-AC23-0C5556F21F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56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19">
            <a:extLst>
              <a:ext uri="{FF2B5EF4-FFF2-40B4-BE49-F238E27FC236}">
                <a16:creationId xmlns:a16="http://schemas.microsoft.com/office/drawing/2014/main" id="{5875E007-A6C1-91EB-4B58-D40651ED6A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17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02">
            <a:extLst>
              <a:ext uri="{FF2B5EF4-FFF2-40B4-BE49-F238E27FC236}">
                <a16:creationId xmlns:a16="http://schemas.microsoft.com/office/drawing/2014/main" id="{0A3B51BB-C2A1-71DF-9FF4-64B6D55C6E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37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20">
            <a:extLst>
              <a:ext uri="{FF2B5EF4-FFF2-40B4-BE49-F238E27FC236}">
                <a16:creationId xmlns:a16="http://schemas.microsoft.com/office/drawing/2014/main" id="{4820B3FC-BEF2-B646-562D-C97E664E90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06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21">
            <a:extLst>
              <a:ext uri="{FF2B5EF4-FFF2-40B4-BE49-F238E27FC236}">
                <a16:creationId xmlns:a16="http://schemas.microsoft.com/office/drawing/2014/main" id="{C5D2EE36-DA5A-7221-F137-DA76763CB8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78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22">
            <a:extLst>
              <a:ext uri="{FF2B5EF4-FFF2-40B4-BE49-F238E27FC236}">
                <a16:creationId xmlns:a16="http://schemas.microsoft.com/office/drawing/2014/main" id="{6BB577FD-3675-B9A0-1FF6-72F5B3B5D4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1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23">
            <a:extLst>
              <a:ext uri="{FF2B5EF4-FFF2-40B4-BE49-F238E27FC236}">
                <a16:creationId xmlns:a16="http://schemas.microsoft.com/office/drawing/2014/main" id="{A7E34429-1D19-5D0F-1BA8-6878AF673E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64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24">
            <a:extLst>
              <a:ext uri="{FF2B5EF4-FFF2-40B4-BE49-F238E27FC236}">
                <a16:creationId xmlns:a16="http://schemas.microsoft.com/office/drawing/2014/main" id="{6F1BA5D6-0793-CEE5-BF04-B668C59867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03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25">
            <a:extLst>
              <a:ext uri="{FF2B5EF4-FFF2-40B4-BE49-F238E27FC236}">
                <a16:creationId xmlns:a16="http://schemas.microsoft.com/office/drawing/2014/main" id="{96D31880-4DDA-5F1E-03FD-E8793BBC01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42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25a">
            <a:extLst>
              <a:ext uri="{FF2B5EF4-FFF2-40B4-BE49-F238E27FC236}">
                <a16:creationId xmlns:a16="http://schemas.microsoft.com/office/drawing/2014/main" id="{BE504A7A-D456-BE8F-46B6-0FDEA099D9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19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26">
            <a:extLst>
              <a:ext uri="{FF2B5EF4-FFF2-40B4-BE49-F238E27FC236}">
                <a16:creationId xmlns:a16="http://schemas.microsoft.com/office/drawing/2014/main" id="{3B34F585-5CDD-7AC5-1314-F2079A932E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2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27">
            <a:extLst>
              <a:ext uri="{FF2B5EF4-FFF2-40B4-BE49-F238E27FC236}">
                <a16:creationId xmlns:a16="http://schemas.microsoft.com/office/drawing/2014/main" id="{7801B2C0-E7DD-C72F-5A9A-ED3F57F016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88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28">
            <a:extLst>
              <a:ext uri="{FF2B5EF4-FFF2-40B4-BE49-F238E27FC236}">
                <a16:creationId xmlns:a16="http://schemas.microsoft.com/office/drawing/2014/main" id="{C1FD4C48-9328-B224-16B0-CCFFFFAE05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0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03">
            <a:extLst>
              <a:ext uri="{FF2B5EF4-FFF2-40B4-BE49-F238E27FC236}">
                <a16:creationId xmlns:a16="http://schemas.microsoft.com/office/drawing/2014/main" id="{85ED37CA-BE10-868F-3B52-34CEE1FBD0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15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29">
            <a:extLst>
              <a:ext uri="{FF2B5EF4-FFF2-40B4-BE49-F238E27FC236}">
                <a16:creationId xmlns:a16="http://schemas.microsoft.com/office/drawing/2014/main" id="{C919F546-5710-0061-72DD-F3FE4D31DD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72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30">
            <a:extLst>
              <a:ext uri="{FF2B5EF4-FFF2-40B4-BE49-F238E27FC236}">
                <a16:creationId xmlns:a16="http://schemas.microsoft.com/office/drawing/2014/main" id="{5985EBA5-7F05-16C0-D29F-C989AE06E4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67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31">
            <a:extLst>
              <a:ext uri="{FF2B5EF4-FFF2-40B4-BE49-F238E27FC236}">
                <a16:creationId xmlns:a16="http://schemas.microsoft.com/office/drawing/2014/main" id="{28557D91-85E2-2B87-4030-90D17B9DBE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61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32">
            <a:extLst>
              <a:ext uri="{FF2B5EF4-FFF2-40B4-BE49-F238E27FC236}">
                <a16:creationId xmlns:a16="http://schemas.microsoft.com/office/drawing/2014/main" id="{090A9C31-A810-904C-4B6C-E8F5D7D3C4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6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04">
            <a:extLst>
              <a:ext uri="{FF2B5EF4-FFF2-40B4-BE49-F238E27FC236}">
                <a16:creationId xmlns:a16="http://schemas.microsoft.com/office/drawing/2014/main" id="{99ADAA68-A133-F10B-8B0D-9F798A3E0D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9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05">
            <a:extLst>
              <a:ext uri="{FF2B5EF4-FFF2-40B4-BE49-F238E27FC236}">
                <a16:creationId xmlns:a16="http://schemas.microsoft.com/office/drawing/2014/main" id="{48276541-DC7D-8C12-2F42-21AB2CA20B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70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06">
            <a:extLst>
              <a:ext uri="{FF2B5EF4-FFF2-40B4-BE49-F238E27FC236}">
                <a16:creationId xmlns:a16="http://schemas.microsoft.com/office/drawing/2014/main" id="{4A237686-DA21-81A7-A01B-EE55665BAC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3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07">
            <a:extLst>
              <a:ext uri="{FF2B5EF4-FFF2-40B4-BE49-F238E27FC236}">
                <a16:creationId xmlns:a16="http://schemas.microsoft.com/office/drawing/2014/main" id="{CEB03CF9-A63A-4F40-4E37-924F90DEFD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01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08">
            <a:extLst>
              <a:ext uri="{FF2B5EF4-FFF2-40B4-BE49-F238E27FC236}">
                <a16:creationId xmlns:a16="http://schemas.microsoft.com/office/drawing/2014/main" id="{A933EB71-F724-C8C1-87DB-D9A78466C9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80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9">
            <a:extLst>
              <a:ext uri="{FF2B5EF4-FFF2-40B4-BE49-F238E27FC236}">
                <a16:creationId xmlns:a16="http://schemas.microsoft.com/office/drawing/2014/main" id="{85548DEB-7932-F096-D79F-E8F236941F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45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Aumack</dc:creator>
  <cp:lastModifiedBy>Bill Aumack</cp:lastModifiedBy>
  <cp:revision>1</cp:revision>
  <dcterms:created xsi:type="dcterms:W3CDTF">2022-06-24T14:57:26Z</dcterms:created>
  <dcterms:modified xsi:type="dcterms:W3CDTF">2022-06-24T15:00:00Z</dcterms:modified>
</cp:coreProperties>
</file>