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324A-7F68-285B-539F-ECBF80D1B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4B1E6-DC6E-3412-1A53-6DC97B6A3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CD15-C7B5-FC51-5FEE-9D8776A0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FE35-6F3F-EABB-AB39-F8943BF7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0CE-63AF-87B1-2DEE-420F960F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9B30-0E20-09B5-68B9-E3D6FCB8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89BF7-55A3-1E9F-4F7A-0043A33C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F017-6813-38DE-FFC5-CFC9735C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A1F1-3B01-821E-069C-0EB38D68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30177-EC38-EB84-F61F-07B6CA56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5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29C4D-213D-5F76-4F9A-F9E1756CB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58133-0E7C-FFD7-BFBE-BBA21E52B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49D9-730F-B43B-DEF5-D5ED319F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FA7D-90FA-F3FA-B813-A59DC7C5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7A45-18B1-B915-2EF1-F2E2DE4F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7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565C-D889-EE4E-CD9F-7EBE034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8E68-C395-BB80-D095-23A9EF62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8509-491C-4890-292D-C3AE3767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E9E1A-1FC5-5D8C-0D7E-6C6DC90C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7535-78E5-86FD-44AD-1D811B93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9930-0169-0F14-D045-ABD11639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5E006-2D8F-45E8-4B50-EAC1AFA7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4CA5-812D-852D-15C2-84EC73FB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92E68-5F29-0F04-15F5-B2868B63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F936-3AF9-E3E1-990F-59409460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4466-160A-9BF2-ECDF-E827BC47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4669-2B8A-6979-71FF-A371F0D9A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1DC7A-2B2D-2A71-4BD4-2212B6FA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4ACDF-0F1D-2866-F815-FF3E52F8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1E967-B170-0E57-E965-19A0E9ED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07C5C-1056-169F-0AB4-36D77525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9B50-9E49-9218-F90A-FA366C39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C17BD-689A-FA4B-136E-3A5D373C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51BF-4841-04C9-676A-598630F64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C7953-6D39-4A2E-8331-7C00DF7A3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0B647-9A17-06B2-5403-7E01FAF5D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CA5A3-C869-AFDB-5CF9-0BDA03FB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8F029-48CF-A503-0186-D8F3E9DF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98AEF-25FA-C681-E3A1-5D9B6B5B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D87-2214-43BC-212B-2B3CE149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C3021-00EC-F8FB-9E69-F2255D36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261F1-6696-B99D-72D8-D1DCB3EC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2F735-304E-D584-E3CA-7AEB8991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D7D2B-6BED-6A44-0964-5E1A9ACE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F3A14-6D7D-89AB-4023-ED267857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06E3C-154F-96C6-7DC5-FF1AD974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E881-1184-6FD2-F8DC-98B107E5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77CF-7564-B879-426C-6997683E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3E30C-6276-3106-CA8E-F698E3A67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37191-4451-4727-5905-D71149A9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86655-B0F9-5466-249F-C739CA34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2D2F4-5604-C89A-4433-05064791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D70A-FF7A-22C8-DF3A-40A2FAB7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13C8B-8393-AEF7-8615-D99BC44E2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D4FBE-5460-101B-DCCE-3B6E4A0CB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376BC-79FE-EC55-9748-8494612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494F8-9151-AD48-AC6C-293B7610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B513A-E0C8-3C98-5469-33CE41D8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F09F5-C0BC-712E-A3C7-4779647A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AFFE-71F2-AE63-58ED-E8C14827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0B164-3A79-FE61-90F7-498CEF1E6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1218-8614-41BD-85B3-B431354B39C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BD7E-6F6C-A493-8737-61284B895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34DF-2440-1A2C-7F86-48E846EC3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4331-A2F7-448C-AE60-3EFB34065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5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CF49FA4-3148-2A7B-B92E-2CF58E6F3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E99189A-1513-19E9-1421-A42DC0F6E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F5E000C4-04D5-61D9-676E-0F35DB03A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6A12C1E-3936-E3F3-57F4-F7BC14791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801E71F-E2AD-D9AE-C928-7EB8B3471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A90EC2CA-8F1C-9C7B-FE24-8782FEA30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3B30762-445F-69DE-37FF-7801DABBE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2023-07-07T04:00:29Z</dcterms:created>
  <dcterms:modified xsi:type="dcterms:W3CDTF">2023-07-07T04:02:35Z</dcterms:modified>
</cp:coreProperties>
</file>