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6644-CB9E-F58B-EF81-085B3A5BA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C01F5-5616-B97A-BF1D-30E8C3EB2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621C-8417-CA8D-AF1E-479B3082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22889-199D-0026-526D-1FE0CB1A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63598-201F-46AB-9410-4C54C743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693E-137E-CFFB-0633-6173EE33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CEFB-9E8C-78CD-FF3B-A342F1B28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9C517-95B5-CDC7-A972-85575F66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29DA9-C26B-B4B5-1475-B6EC69A0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FF5AA-1D1C-36E1-9379-FB9A5E5A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E943C-392E-E3A7-FFEC-7EEC288FA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D18DB-290C-E109-E26D-5A07486F8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70E5A-7498-0D59-7D16-0B66F27D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CFC0C-8938-FF66-73B2-8171AC56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3D1B-63BC-B2E3-18AB-C3DBC8C5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6E63-1035-2886-E3D8-EB6929CF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2EDE-C2F8-2F1C-701F-57366CE2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433D6-4728-BD0F-822E-2AFC3559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E01E0-F549-18EF-38A7-D58AD201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59AB6-EC30-018E-E5D0-F2A075C4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0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3255-D46A-4219-6922-F8102EE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EA5DC-D095-B2E8-B129-F376B7A9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54F8D-5E81-1D42-7D8E-8DE24D77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2D84F-B5D3-E662-787D-2682DA14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3D1E2-E05D-9434-9D33-E057C7DC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2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B1D7-7D39-922C-75FA-82FE575B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32B1-660B-1A8E-2AEC-BB931C009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9A632-E0F8-C836-3C84-19BAE036C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B6A6-7094-9EDD-CDEE-65EB9CB0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CD771-20F8-8A98-BE05-9A57C072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D0F79-4AF9-34A4-4CC8-F1BF9D28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587A-10AD-2938-83CA-64B857BB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85815-2AE7-8462-DBD7-63CEBE4D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5C781-8185-62F2-15BF-CD5B64095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EA5A2-6E0E-21A3-63A5-C10D58F13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2B371-F14C-1BD2-FD10-46E6E97E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D50B8-E42F-5727-4338-3497BABA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56B17-96DB-4C08-1907-0F598C13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69819-FB0F-03F8-1110-5A10AB99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C386-85F8-5FDA-9723-36539A9C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BE003-511B-543A-CFBB-9E952090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AB29C-AB8B-5FC4-5A10-88CA3626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B51A7-6653-DB5D-E5AA-7616FCBC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31957-1412-6095-5E84-C1ACB03B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4F9CE-766E-A1CB-6DFE-A272623B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3ECCC-FDB1-65C3-F179-6F6F1236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77B5-C354-B8D2-D00D-B219FF9E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FDD5-2E6A-A4A5-41DB-D9D5BBF82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FCBB-ADEF-2671-E282-7589A685B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7A47A-D1A0-672C-DEBE-F0CB0F42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8A7BD-9FB3-E248-0DA6-9D01640B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9962B-C0F7-8046-A956-8E88F604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6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FFE3-FAB1-BFE0-6CA8-74B57C93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4A1D4-6A0D-5C15-0A0D-061D00A4A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A63C1-A481-60E0-DBDF-72C87A11B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9B8EE-8F09-E54E-0CEF-2AED1531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2D81A-D982-80B4-3768-142617D4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C7096-D0E1-2E63-CE7D-CCCBEB65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603AD-05E4-226F-876D-70061ED1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ECE62-7599-2901-0FED-4880D83A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C5786-27A1-5BFB-F44E-B9D656E3D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7BF9F-970D-4A36-A31E-63394316C75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601ED-202C-A00F-8848-779CFC664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686EE-042D-F419-075B-F7C78BE75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9637-AB05-40C6-8F96-9F593057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AA60C28-D8E0-1170-6C73-53F2D24A8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5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1BF643A-B91E-881F-75F6-499DB5A57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47FE6F83-996B-5B74-8C10-A0B2DD565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1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B237894-6786-6C8D-5388-DDDFAE283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E1EC541-4595-1BE6-C5B5-7F211EBBB0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2E8DEDC-A67B-80EF-B22B-C2C4A616E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33A8E9C-CD2E-10C9-D6C3-6D9D05B2A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2023-06-02T04:51:46Z</dcterms:created>
  <dcterms:modified xsi:type="dcterms:W3CDTF">2023-06-02T04:53:46Z</dcterms:modified>
</cp:coreProperties>
</file>