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E351-214C-28B7-AE72-17D66A6AA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94983-F99C-B624-DA40-FF4EB0565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D1061-24B0-DB09-D36B-3293FB7AE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01765-49C7-90CC-FA17-5FF19463D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EDE83-EA8E-B101-8115-456827A1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9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650F0-4A4B-13B3-5EC4-B540D0DB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48DFE7-7A51-BD3A-0E25-6E9C85AC4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98B50-FDF7-8BE9-2CF3-60CE4B070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7A460-4C4E-FC4F-2FD8-9310BF89A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4B073-134B-BBCD-5E5B-2AD22806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4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CA18F-68DC-46F7-34E5-CF6474904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15744-AEAC-64F3-226C-5F62DA6D4E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A043A-AD8E-A83E-695F-716B2FE73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6CBFC-4ABF-01C9-5E74-84F6E77A1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188AF-4249-3F6D-AEB0-5824514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5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630B9-8AC2-2B54-F2A0-87EA934E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CD8BE-EFD5-6650-0CC1-C01B861E2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A9616-E7FD-7B30-D500-E43EF501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24039-E2C2-9184-591A-05215BCD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BECC7-0738-E4CE-A88A-C8860214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13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BE4A5-3A27-F675-46C1-C724FBA2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61FE8-77E0-F6EB-C616-F5899183C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5E23B-2564-78A8-8D12-DFFAAE99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E975E-1928-5DD0-6C73-2E37053C0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DDE59-2F06-A518-37A9-8A5C17AC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81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FEAE9-5C19-2249-4AF4-E4D80264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81D1-0739-C914-20B7-0870043CD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0F512-CE76-42E1-8675-C98797BCE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420CD-5DB0-F6E7-7F75-C195FE0D2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F3F71-0D49-D80E-0FCA-5B207010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BF230-8E3B-7582-F332-CABC2DB1C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5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87017-DEBB-2561-78DC-56A9C4DA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87AC8-695F-C07F-7BFB-527A9587D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F233-EAF2-1884-F6D4-C2C1A1B28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6B04A2-175C-8B52-D467-594A39BAC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777723-C026-C334-A8E9-886A635CD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36EB05-E148-2FF4-EFE8-73F4578FF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2C413F-C75D-F57D-8F80-9CE55BFE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B076EE-6D2C-B7C8-4A69-29972D34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48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6C418-5427-00F0-7E94-EC0985565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EF2EA-E5DB-0EB8-1D71-CD55BA4DC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B2E2E7-9946-F065-1279-2E520122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96E5A-702F-8EF4-605F-62136D428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6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D4C738-2B67-3772-3F98-7E5D39D8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7EEDE-6B70-5D8A-9D9C-5DB22A89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E10EE-06AE-CAD2-90E7-86EDA75C7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8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70268-501D-92E3-8FC4-A2F9F6D76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7EA20-8009-7C33-E6B9-2853BEB9B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3D0456-C8A8-C51C-83C0-F3A1D29B4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148B8-4712-9316-EEF5-B4D4CA915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7BAC1-89DA-D495-1594-F6D3CFE4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41BE1-3132-CAE7-6F4C-29C6466E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7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7BFF1-3195-32B2-63E3-35CA1FB2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08463B-94F7-0694-93A9-22F717787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32C87-0F23-6FDB-F45A-0CA50AF3B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6CC4E-3995-DA46-9C2C-4490AF17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4FABC-180D-E0CA-4117-3BD575060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B91B99-63E5-C882-5298-CB49FB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5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6B35F1-FA60-E127-4497-609201E38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0E183-67B3-4249-8AE9-FD2AF8A7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70EF2-7405-60CF-0C18-8D3DF0D546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BB17D8-4AE4-45E3-A36D-0558BF8ABDD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178C5-BEA2-2147-4B44-75938DA17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26099-690B-4B7B-DFFC-6F03910FC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74E233-4878-4429-8D9F-A1169884E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273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C236D486-2492-9F78-4D7C-C549F2BF93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1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F91E89B5-E0AA-7C5C-808A-3D381B524A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86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3F8C8C76-340B-4C3A-CA90-8F4E788AA7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0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0B7BACB2-81FE-BFAA-5C72-49731D908E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6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BB000F66-6A29-82BF-9463-EB3E767871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2F0FD2D8-8693-3EFF-E39F-9DBDBF2475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5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F0FA6EA8-06B3-A254-D831-3E30A566E3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63932D27-F17A-0402-BEAB-D05BA673A0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0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8">
            <a:extLst>
              <a:ext uri="{FF2B5EF4-FFF2-40B4-BE49-F238E27FC236}">
                <a16:creationId xmlns:a16="http://schemas.microsoft.com/office/drawing/2014/main" id="{6A6EC959-EDA7-C135-025D-C4C7CA608E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00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1</cp:revision>
  <dcterms:created xsi:type="dcterms:W3CDTF">2026-07-30T23:55:46Z</dcterms:created>
  <dcterms:modified xsi:type="dcterms:W3CDTF">2026-07-30T23:57:22Z</dcterms:modified>
</cp:coreProperties>
</file>