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E1F90-7DFB-026D-43DE-C0E40CBC2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23FEAD-19F8-92EE-D2CF-FB0EA3D5B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E329A-CA8E-6EAE-87A7-1CF4CF26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2B29-53AE-4027-995F-B888608C68A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E66E4-77FE-F906-8292-24FB2F0C4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667F9-3B38-ACBF-3141-2CC9E36D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CA2B-3352-4065-AB29-A4B5ADF5B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43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78C65-E808-3B51-D1B3-092D756C0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356CFC-110D-7DBE-AC90-948EF664A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7D91E-A16A-2FC7-FD1C-BE4A66546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2B29-53AE-4027-995F-B888608C68A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390EB-B7BD-2AE6-2558-7253A738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66754-E8E9-B310-BA6C-826290299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CA2B-3352-4065-AB29-A4B5ADF5B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4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140B1F-18EF-E385-32E9-9D996A5990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52BA1F-B1BF-01AB-D5C2-D69463F18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278F9-FE0F-0B97-4E4A-3FF2F06C0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2B29-53AE-4027-995F-B888608C68A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2C8D5-9C7B-2202-6990-741B386D6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2A312-24A7-7836-7DCE-4EF574C4D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CA2B-3352-4065-AB29-A4B5ADF5B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72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8485E-A64A-2727-5DE3-5822F9EAD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3412E-7F28-E0DF-70CD-BDDDAB6DB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D7B95-F8AE-F890-190A-B37E55A28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2B29-53AE-4027-995F-B888608C68A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ADEBE-1D24-1689-B29A-5F53F359D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99BEB-12DB-C2A3-B16A-1A250DE5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CA2B-3352-4065-AB29-A4B5ADF5B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48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FD4E3-5010-FC3B-BFF3-FC988B0FF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AAC06-1CA9-DD7E-D77A-896C7ACE6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900D2-4D62-BB22-98CC-C7F53AA1C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2B29-53AE-4027-995F-B888608C68A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CE0C7-EF58-1F2B-248A-E43FB01D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ACF0D-25CD-BA1D-71C1-C4DC27D3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CA2B-3352-4065-AB29-A4B5ADF5B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67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95C4E-037A-0DC8-6A4F-7FAB65F8A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0EB19-8DE1-EEB2-1B2E-0CE8D50974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DFA5A-1C80-F076-B37D-37C6D1957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BCCCF-16BD-D26C-9969-770815CF2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2B29-53AE-4027-995F-B888608C68A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C26F1-2679-DB3E-00C2-E3ED82136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0EFB02-8393-8481-1678-F4D792C00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CA2B-3352-4065-AB29-A4B5ADF5B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50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3EC4C-DF53-D5C6-E61D-F8006DD9A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011FD-6225-AA94-828A-D48FB5815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7221CC-5DB3-8772-0127-4FB0EBFA4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A0C4E8-4B89-F8EC-D328-CFBA54964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AD10DE-5E40-E1E2-6795-584F04A580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00B055-AA37-0651-A84A-17BAC527C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2B29-53AE-4027-995F-B888608C68A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9CB300-20B3-669C-771F-CED1A68DB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309B60-AEE9-C614-B3EF-AC5C9CD1A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CA2B-3352-4065-AB29-A4B5ADF5B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9F8E3-4A10-8FEA-F510-C1E42DA49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A4D246-060A-F172-F495-1BB6F59E5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2B29-53AE-4027-995F-B888608C68A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18C7CC-9435-072C-E765-64EACACA3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B7931-9DD5-E2BB-2105-E7137DB39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CA2B-3352-4065-AB29-A4B5ADF5B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83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8B05D5-2ABD-1EB3-586B-D1F87491D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2B29-53AE-4027-995F-B888608C68A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6392F4-F02E-EB7E-18FB-2654655CF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BF68C-F130-42C8-0B6E-937F9A14C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CA2B-3352-4065-AB29-A4B5ADF5B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03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EB6F-A818-7118-3380-48824C3E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0E77D-F458-8A28-12A3-364EAA445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460730-31F2-B755-B679-732FA8A36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611C8E-5572-04EF-8195-702A0BD24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2B29-53AE-4027-995F-B888608C68A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799C2-BAF9-9140-BE8E-E7B2E7E9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39AB9-B802-5C10-1966-E508CE66A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CA2B-3352-4065-AB29-A4B5ADF5B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7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010B0-1EF3-1095-2C80-AE961CE84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B9FDD6-E405-03E6-7AB3-F82CFD3BDF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AF77B-F892-E622-5E84-07BC783C3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3492D-B6A2-8678-CD76-3E2AB597D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2B29-53AE-4027-995F-B888608C68A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FD123-48D4-11CF-E2DC-3007A576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A11C3-5654-AF94-25F7-E429BC090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CA2B-3352-4065-AB29-A4B5ADF5B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4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113A64-7197-3947-31D1-3C0DD43D1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6EBC0-C790-B18C-0E25-F9C51A5FE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547D7-E756-0FE3-BBA4-87DC45695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262B29-53AE-4027-995F-B888608C68A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2B50F-68E5-6E32-3FD7-FA43C92AD3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3B108-173F-EC9A-1C70-394A03482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F5CA2B-3352-4065-AB29-A4B5ADF5B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181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FF347F8E-8120-E054-2DB1-CCEB062B5F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52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74851010-5742-2E48-0733-A63711D550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78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AFA29D60-CCA6-C5D3-C75D-B125A86700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61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D0584701-9536-A6FA-00B5-6A93DB0FF4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3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2DE3346C-D1B6-33C0-779E-64EE058FDC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27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CBE25E99-3F3E-1BF3-A7F5-F9092D6881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9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CB29BF35-1B17-9A8D-68CC-EBAA71D704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0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A9E031-8CD7-3CE0-734B-C0C64C561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5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2</cp:revision>
  <dcterms:created xsi:type="dcterms:W3CDTF">2026-05-14T02:04:52Z</dcterms:created>
  <dcterms:modified xsi:type="dcterms:W3CDTF">2026-05-14T02:37:41Z</dcterms:modified>
</cp:coreProperties>
</file>