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657A-21BF-F42C-17AE-0747ED738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26416-2530-3D5B-E7D1-3E321CA01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ED85A-BBE3-DC5B-76EF-AAD6812B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4E997-29E0-AD37-B433-841C2A0D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C3B58-610E-EA2F-94C1-F491CBF3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BA0F-59C8-F627-2831-C40D86E4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0ABC5-5CF6-FDD4-5F45-644F30F68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028D6-E141-062E-F872-4AC66A7E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E865B-0BC1-3190-6CA5-88A99B11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C22A3-77C4-3244-1756-9B207CC3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8576D-CB45-13CC-AF93-A69B9C57B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99D75-EA67-4380-8890-7E18FF8E2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0144-49B3-1B7B-DA7F-50A20201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DF9B6-5F62-B488-97FE-7CDF420A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752D1-E771-90EB-ADBB-72610712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339C-EC26-C155-CC61-757A2167D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9E14E-E9EE-6055-840D-E00D39785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9D490-F248-9482-6F8C-0058ECC6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9FA96-27B7-B766-A31B-3353830C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3DE9-A357-F6E8-5CF4-9D4539A9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C464-E148-D1B4-8A36-475BC356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E19FE-3429-41E1-3A5D-E5DD981F4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96461-EECC-3A65-4238-6A937479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EA4CB-F602-EF1E-59F1-BBBF8D9D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C6B63-BD6A-3B8F-953B-5D86FC7B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0FD4-256F-282D-A91B-43482BCB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31A9E-BD52-2BBF-1DDE-3259CE158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933C-7A1B-BFFD-EB6C-B1512C807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CD552-5F4B-B766-8EC3-DF2670AC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51FD1-A0A0-D49A-FBDB-B40A6A50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A4F31-6C48-A647-44B5-400B66DE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5553-7D28-AB42-6954-DC447CA8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FEB04-6545-6EBB-7170-ADB13F2E7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8D81-C6F5-EF40-C9BD-44B66FA09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8706C-0450-829B-C08E-53DECF25D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653D5-1CE0-57E1-0E25-E45844633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5C613-C535-026C-F5A0-CFFDA115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87A72-2DD1-EF54-6504-B92689EE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99E62-E68B-4A9E-4B16-598E2B50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0280-ABA2-2AD9-2288-E842B3A2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4638B-BBD6-9CE0-FF18-3AF43568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5FED1-2C3C-5317-5FE9-1F45D878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1BB4A-AF1C-3E2D-CEF4-7C4528DC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FE9F3-5B24-2C1B-E75D-3B45A74A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3CAF6-5E1E-4C1D-3EBD-8713C9A6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A0832-69F2-68D0-47DB-3982AC91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B74B-4520-3486-2FC2-9244345A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ADE56-2460-F6AD-2EC6-D43D7D2B6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30418-D561-856E-C9BE-201852941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442F3-F68D-B4B0-F5AF-FFBC0197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97E03-066D-3FAE-34E0-6B77B846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71E70-9B4C-AA6A-ADEE-A7DEA550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8710-D3DD-E504-E29E-E46C9FB8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CDA4B-D815-F405-68D4-7BD515EBF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4FA39-6AF3-802E-ECD5-1B58917F5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D3E60-1F93-833D-39C4-2AA42831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31FC1-F409-0586-EC6E-B11513B4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90972-764D-3E15-4D11-96E99F16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7DBDCD-97B7-E6D0-8BBE-4D43117E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9A67D-0B96-C67C-B528-72AA63753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802A-CE73-A522-CB77-F06AF2D6B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012B23-90DA-4911-A74A-3ED4EB0D44B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8959-4EDF-D2F6-E42C-44B926A35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CC12-941D-302C-1336-5C9644A30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D241F5-1A00-4885-8EBD-7148194B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1AB82C77-7378-DB67-C8FE-AE18FBE7B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A795B358-CCFB-630C-6A02-B348117E5E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EF9384F-99EC-48CF-AC85-1A5A034EFB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AEDDB42-1A5A-D003-5C80-DADDB413FC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circle with white text&#10;&#10;Description automatically generated">
            <a:extLst>
              <a:ext uri="{FF2B5EF4-FFF2-40B4-BE49-F238E27FC236}">
                <a16:creationId xmlns:a16="http://schemas.microsoft.com/office/drawing/2014/main" id="{0BADDC92-0673-B9FF-F268-009CC1FE8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5C458572-72A6-0E8A-4227-0BDD1CDDDF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D1356E0-5B3B-4DAE-9A3E-A03FE0D44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778437D-AEF2-9EA1-0546-C21982CFD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9E3AA12D-60E9-1C4F-0E5C-AE3863658C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E11197B4-ECBE-B2BA-BD24-E86D137583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2024-10-25T15:24:09Z</dcterms:created>
  <dcterms:modified xsi:type="dcterms:W3CDTF">2024-10-25T18:06:00Z</dcterms:modified>
</cp:coreProperties>
</file>