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2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0EB57-851D-4FEE-629D-BC6CC3BF2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95DC67-18E9-8668-54F9-36924C905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CA9F2-440D-0518-4AD8-789B3BC60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00FF-5B8C-4B1A-BCE2-CF5AA34CD04F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0638C-A2A8-AC80-7B72-238CB4EB5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C47E2-A774-AC7C-6C53-C6B7A884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32B4-4C0B-48D0-B715-810AB03B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73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D0C07-14CC-DA54-03B5-B8B4A86BB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9A2B6D-FDAE-7136-DADC-AB8E090E2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DA283-0DF0-3334-F8FE-6005DB180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00FF-5B8C-4B1A-BCE2-CF5AA34CD04F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D2B00-51C6-8568-12F7-EBB5681AA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50936-BB9A-1207-4FED-246DCFB0B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32B4-4C0B-48D0-B715-810AB03B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00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99E264-F5A5-39F3-56D7-870006556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7BAB2-D7A5-A19E-15EA-928C0C455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6D253-4E14-8B21-421B-A39E999ED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00FF-5B8C-4B1A-BCE2-CF5AA34CD04F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4254F-E4FB-5B9F-D7AF-84BF4CCAB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9BB8A-9BD2-5F15-26F3-FC62CD6FF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32B4-4C0B-48D0-B715-810AB03B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08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F724C-7229-859C-2ACB-72E1954C5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5BEFF-B911-53E5-3AB0-AFD506B3C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6D2C2-20F5-93F2-968D-8CF22F81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00FF-5B8C-4B1A-BCE2-CF5AA34CD04F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B4440-4F7B-06FB-7F83-4DD72AE9E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1C45B-3B7F-5CAA-97C7-2A32BE946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32B4-4C0B-48D0-B715-810AB03B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64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74AC4-49C4-06E5-1E78-7C7B0362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C5161-DE87-4C92-7971-818492A1E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6F572-685C-578A-AC84-BB1AFEE71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00FF-5B8C-4B1A-BCE2-CF5AA34CD04F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7F2A4-DAE9-BBA0-FC51-057FF18F7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04D10-A037-41C5-F695-B3AE2D214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32B4-4C0B-48D0-B715-810AB03B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29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BDD7B-0ABB-F5D0-D5A0-25772C9D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E7EC6-8BB1-250C-E5E1-DA0DCA45C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B0D6B2-360C-BC65-3845-2EF305127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7383A-2F76-6123-C87C-698DDB8C4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00FF-5B8C-4B1A-BCE2-CF5AA34CD04F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F675B-D31C-6852-D90A-B51FF0E3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5E001-0CD4-FD3E-195B-C91C4EDFB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32B4-4C0B-48D0-B715-810AB03B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89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32E21-C655-EEB1-0B66-89C266290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87A2C-CDD7-0377-D9BB-EADA9996A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425FBD-2441-F133-FB39-62A064F66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AB0F17-A9A9-6D24-839C-D36CEE0736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200A3F-FD91-07B8-B123-7C5B27FDA8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2D7DA0-C200-B783-DF19-00577F8C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00FF-5B8C-4B1A-BCE2-CF5AA34CD04F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E5AC7-3F4C-4847-08E5-3B732FBCE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4BD0EB-4B42-60D2-CDA6-F5DE0340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32B4-4C0B-48D0-B715-810AB03B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1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50AFE-8428-E336-C271-D2D437684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82BFC0-F5C3-74DD-BBE3-CC556E537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00FF-5B8C-4B1A-BCE2-CF5AA34CD04F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CB0873-B0D7-0515-4DDC-97F1B8A32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A21D90-C1A7-DF41-3855-FFEB235BA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32B4-4C0B-48D0-B715-810AB03B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3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0B61AD-FC64-5DC7-BA66-9D132424E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00FF-5B8C-4B1A-BCE2-CF5AA34CD04F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4EC11C-E3F4-9098-E89A-F3DBB6F45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5A48D-2105-627E-54F5-A2D13E2CE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32B4-4C0B-48D0-B715-810AB03B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48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87E0D-5B9E-346A-2132-97D5A8940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C4A13-131F-9404-27A1-BA1BDCB44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B86235-C848-EC06-865B-1F5064138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9F9122-9CC2-0775-CC04-081B7212E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00FF-5B8C-4B1A-BCE2-CF5AA34CD04F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07AC45-7B85-81B7-9C77-6961C7104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FA617-6F45-8CEE-AE68-CC0C8F0FE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32B4-4C0B-48D0-B715-810AB03B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84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05ED1-1941-51F7-5931-ECDB495B1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7B680A-CFE0-B246-003B-0A7E50DE4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8425F-7A9D-D514-C6E1-2279CD3E5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7D1E4-1969-A190-7C7E-90E0526F5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00FF-5B8C-4B1A-BCE2-CF5AA34CD04F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156286-FAF0-3438-8248-451D087CC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F0D4F5-96E5-CE09-1ADB-B8295062E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32B4-4C0B-48D0-B715-810AB03B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55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0AFFBE-B76A-6666-F5E7-A9E935A53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CA323-BCEC-2DD5-A686-89949B857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F7F2F-B6D9-B636-66F9-AAC2F48E0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6B00FF-5B8C-4B1A-BCE2-CF5AA34CD04F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61F4E-659C-BC3D-E530-E4901D010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21250-AC76-1E12-019E-22181B74C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4432B4-4C0B-48D0-B715-810AB03B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901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0C1409D7-622A-1547-47D3-6D8F39AAA6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79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DF0E6948-1E93-A1A0-CB9F-F86022645B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38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BB264D0B-F84C-281D-A7FD-BEB831A5BD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31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A0D5AACD-EA0C-C9EC-8F70-3407964E6E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59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3DEEDBC0-5180-861C-1702-EAF93F9B42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34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06807EE4-D7AE-E119-E201-63FB6AC694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69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16FC7F36-85C4-0BF3-F42D-6A562A10B4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07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2024-11-29T06:26:34Z</dcterms:created>
  <dcterms:modified xsi:type="dcterms:W3CDTF">2024-11-29T06:27:44Z</dcterms:modified>
</cp:coreProperties>
</file>