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E836-315C-C181-FDE8-F6524A6FB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C71E2-9467-98A3-557D-C713F04B1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61AFF-9D8B-9B76-C7BA-C79811A5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E0123-5AE6-1359-0D18-5E65E4DF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10C5B-DB0E-CE34-2B5E-C64E83BA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E016-9B78-5FEF-F6CA-691E12B1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5BC78-AFBC-BAC5-3443-5A9D8C3DA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82A83-BF12-9061-575A-51AAB1F7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8605F-8854-C875-A99E-DEED2638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69095-5417-F124-4D70-7ED234AD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3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BCC6A-0A92-63D2-5BB8-7A2A1F07E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9A55B-6A2C-D240-FE22-220F2629E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B8C7F-3AF5-2D3C-2FA6-9CAAD2E2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EB6F-05CF-BB8D-EB7D-69F8C900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06EDE-239E-9F84-0665-0D3E3AFD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4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19C8-2256-D63B-BABD-991A3564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6495-5306-B27E-F598-D38D4C7F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29D0F-25B9-2934-2335-E8954B99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F6F6-3834-BA55-61FB-B5E6C7E2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01DC-8559-5DDC-D6ED-B0178C21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C485-574F-85C7-9374-622E710A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61592-3BD9-F5DD-F6A4-C2641D794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D3F5-EE97-E3CC-21D1-69B7E97F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AB57-0D31-4D00-31F4-7B8F595C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C9C1-1926-B9AF-89D3-3D16F156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7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8CA2-11A4-7B26-1F5E-4DA30F31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6F023-F32E-EC4E-F299-9ACDD9A95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1A048-4C4E-1919-4316-130F56392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99291-21E4-1BF9-EF09-A09F8C39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A4FF1-03BF-805C-358F-98D81EAC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8979F-8E66-AEDC-4D37-19A6B297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BBFE-3F8F-9C13-44CE-D0A00EB8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403E5-861E-2407-9C4E-BE29D581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6EA69-51C4-7B75-4611-B3353FC48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025FD-8D70-C9BC-F778-7FB98B0F9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22777-30A5-C328-968E-6E8CF14B5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CC81B-56D9-C9E2-F399-F709D1BE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16610-F706-F1ED-CE03-1EC0C046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D88D6-4CCD-7616-C2FF-3F169A14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7A8F-F3D3-4908-3401-0D4EC27E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15BCEE-B2C3-7DF6-5B02-D98E8660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70181-324A-717F-B95A-9A5705C8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626DE-746B-7C35-0D97-01B8EDC0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6EA98-CE2B-CF9B-6DBE-E8E24DEA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D2755-A7DA-5923-EB8D-5061094F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8D99-683B-4479-5BB6-C3479E8C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F4AC-5597-18E8-3F83-7821868C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0897-4127-C43D-B460-60BF5305E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B02E6-6EDB-84C8-5BF8-41EED1711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4DE77-BA20-E514-5B35-5226A8A6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16CCB-8ADD-0AFA-758F-8C4D28CA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23BA8-7DC1-3DE0-2E6A-085D7B24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9607-7A1B-BCEE-8E53-0FE585ED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D9BF9-302B-6CEE-9265-5CD321D37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84BD-8F65-2486-D91F-7F1A36556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901DF-C522-7C5B-439E-1DB38CFB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CC43D-8AA6-D32B-D93E-9B128699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DC708-9789-3043-7D9C-BA3FFE50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18B02-ED5B-B81D-FB07-3D195628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63CF-870A-276E-8C0C-0C14AE3A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B468A-CBC9-DD15-B432-472A5F64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E9986-DB09-403A-AA17-EA053C70A5E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F7122-26FF-34EB-BAB8-8B6F1BFF2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415A0-B10F-35AD-365B-59B98C5D5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CDA92-7FF7-4306-8262-BBB2A165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2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77D75F6-26C2-5E08-7081-1C78128504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4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D36BCE04-0B37-AD09-CFC6-C98865326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E902EDCB-2AEE-60BC-069D-BAD449E4B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9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E390904-8B70-99A8-2AB8-BB765D9E2B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3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1BAF981-3B3D-B923-6007-14AB908448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77B135B5-CA15-F4EC-8BB7-A5B49A966C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479478B-A14E-BB58-2693-654CA63397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1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36456E29-6454-5D13-A92D-CD08F1B74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A9FBCD3-097E-0FE1-7E3D-DA8933507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4CA74BA-54DF-FCF7-65D2-C14FE0ECC2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0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1A18BE2-7FCB-4508-6B39-EE5D4E45D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2025-01-31T03:24:52Z</dcterms:created>
  <dcterms:modified xsi:type="dcterms:W3CDTF">2025-01-31T03:27:50Z</dcterms:modified>
</cp:coreProperties>
</file>