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11B3-E133-E939-1896-91092AFC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3A5C2-5786-7839-4A31-5A62E64AC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988D-2888-2740-9005-378C8C26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8EA2-44F7-2259-CD9E-1C9424CA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9740-E1A0-0DCD-E54B-51AA9B5E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ECDD-9F70-AB37-6487-7FAA0DEF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785C8-92C4-3E71-2E88-69465F8E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66E66-B866-1046-42CA-C2B87E06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99F8-20FE-83D7-D5A6-7C02B8D3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6238-0D06-C843-B767-6CC8D27A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C01FF-725A-A46F-F5FA-F4D72C61E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54338-5934-9E4C-74FE-6BB7D128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DD1A1-59C6-C224-2A9E-FC6F9B61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4D0E-D628-C4B5-0E49-ED6E57E0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1DBB2-46F9-CCBF-0968-E1EC1587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1838-CD7D-6988-8AF2-986714B5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E870-4C07-D030-CFFA-8B29BBF5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A080-868E-DCEC-3ED8-D7557FCD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62EA-FDEE-2619-0131-933079A3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923B4-9A7B-5E03-5219-A8E3BDCB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FD86-FB5B-3D40-CB9B-70299B83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DFFB-2B6D-38CA-224F-464E6F117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A5BF-E3E4-BCFA-C9CC-95D86786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7075B-17D7-36BE-843D-F81F3A43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4A8E-D432-4C9A-5900-085F1380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B424-3979-91A9-A26E-D57682DF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DF00-D644-5274-0756-AAEDBA959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0119B-F93E-6375-A51E-AD91EEB05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47CA0-AFAB-2A3F-DBB6-8B4C41A9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2816-EB4F-D513-F0B2-7FDB7778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D827A-B14C-EE9C-47D1-1677CE0F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BE0B-E634-3B9D-0E0A-33A3637E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554E-3A1A-B748-6B0D-DA554C50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8F691-3BE1-6D1F-5AF7-3D144BD57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0DB70-47BB-767A-ED1D-6DAD264C0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6E4C-0147-4C2F-AB4A-7B0797131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B10DD-37BE-A6A9-D589-8A089C2B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B04EA-5AC4-177E-8EE6-3B29E600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9809E-4649-DA5E-869A-C6683214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1461-7F0B-375F-59A3-9D0CE611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93B1D-A4F7-585B-CDDC-97683F01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68C28-C1B8-3453-DA24-19E12C9C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A7966-2727-F15F-0266-8D283BB2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F4E7E-70F0-E225-ABD0-6FE5622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BBCDB-4987-C53D-419C-5E83A374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1A35-ECCC-B9B6-C2CA-DDEFC3FD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189F-05D1-AB2C-F75F-7DDAF399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D006-0D08-2963-DF02-0C18426E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EEB97-5CDF-5A90-85DD-2EC398F2D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6E4C0-071A-7B1F-A005-1730C1A9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3E676-2AA1-F4F1-A2A8-F18C480D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03CB2-5AD5-7A84-41BB-0685D7C3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EE2B-87A4-6B81-F0E5-AF930E1D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2AEB-5718-62FE-C9F6-18376C1AE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24EA5-CE46-6D77-03A8-BDDB8C5C9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F522-468D-90D5-B96D-106786D1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2348C-7827-FC93-A354-DB88F2AA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94F2E-3F4E-C631-5539-D9694C47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23B21-74FE-C1AB-2139-B934D4CA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C0117-F7B2-1B4E-8994-238F37E11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61496-BAFE-3BAC-0FE2-67CA2D613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41DE9-9955-406E-AC13-5183A2ABB74D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6F08-F11A-A93B-0481-214680E93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A535D-F810-A4FE-D017-82E638AA1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44FA8-FE5D-4567-9F0E-97D05D8D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932E129-87E8-50BD-8E49-05C9DD383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039BB0B-2B7F-A144-39B1-4B7848574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27CD86E9-2967-BD67-9227-879095A5C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D3DACD8E-218A-BB31-8EE1-F036FC7C9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0516D4B7-D6FA-01D3-FD5F-CA77C2309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8F8F6DC8-BC51-F8F6-EB05-5D5180737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4CC9F50-79F2-2B00-F77F-6AFE22CF0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25BDA58-A866-4BF6-EFB4-70F40901A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30E271A-8959-D6D6-33F4-91A8A624B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7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5B5EA8F-4BB2-C47D-FE55-B93CD48C5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7DA227F-9967-3CFB-AAF0-74FD87287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858A07A-B299-55E3-FA54-67AFB90DD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051AE96-F2F1-7B10-739F-41864D092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297C2C52-7791-98C2-C84F-1F17EE139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2024-03-08T18:56:05Z</dcterms:created>
  <dcterms:modified xsi:type="dcterms:W3CDTF">2024-03-08T19:01:07Z</dcterms:modified>
</cp:coreProperties>
</file>