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201F-E25D-8D13-1F40-859A1ADFB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6768B2-DCEF-1ABC-A4E3-EE0C8626E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8D41E-19A0-7FF5-1267-72A6A07D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D0F5-A072-4F55-A9CD-242685B17D3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39BAA-86E0-644C-D55D-57452E47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0CEE0-94C7-1DBD-0F69-6A303BC7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C32-A1B8-41B4-BA44-1485CB69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0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A65-9184-0F6E-E8B5-2BB0569B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D8DD7-7C71-6165-D17A-572E757FB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19A11-BBD6-B2C8-ABBD-D07382639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D0F5-A072-4F55-A9CD-242685B17D3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6D479-86E4-9488-DA3F-46E672161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103D8-05B5-9F97-6EFE-C76AD8F1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C32-A1B8-41B4-BA44-1485CB69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1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B06BE3-FE3E-51B8-1856-FBE14851C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EB9B8-4379-9047-AC82-31D99F524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A6BB3-1ED3-029C-7594-D94CCD87D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D0F5-A072-4F55-A9CD-242685B17D3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4B029-C21C-E60A-6472-EEE107EB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EFD4C-0560-EEC7-DF55-25C8AF05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C32-A1B8-41B4-BA44-1485CB69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8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39EC7-79B0-23EA-3479-8C791C61A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39C5F-B003-296D-E82C-E1FB3939D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FCFA6-A475-4A8D-9F9C-AEF69227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D0F5-A072-4F55-A9CD-242685B17D3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18DBD-DB7F-9DD1-70EA-17898555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7C508-59A6-23B4-F50D-1E3AEA5E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C32-A1B8-41B4-BA44-1485CB69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8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FA517-E387-DBEB-8854-1D0EE134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9C0F4-1D86-24EB-0CC2-1837F991B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B0838-5C5D-E8E4-0AF5-17ED87E99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D0F5-A072-4F55-A9CD-242685B17D3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EB9D-415E-9D52-EBBE-DBEBA8C6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54B51-2D96-5813-4A49-F4E08AD4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C32-A1B8-41B4-BA44-1485CB69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3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673E-0614-43EB-23AE-D8611B980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DA26D-D703-2B36-7469-8DEBE031C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A2811-2C18-7D3F-8508-668150496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E076A-76DB-5C4B-E0F8-501E343B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D0F5-A072-4F55-A9CD-242685B17D3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32852-69E1-6B99-9210-86255289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43A0E-1EE0-BCEF-7724-D0F82F25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C32-A1B8-41B4-BA44-1485CB69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4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E1DDE-88D1-F8C7-AEF4-F1020221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45F6B-5029-DB90-3EBA-A298DD2AF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91121-3E46-CE9E-664B-4E4879362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355345-655D-A858-8555-518F1A881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779A66-83C7-EC60-2828-CE38834B8E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9C4DA3-4746-A474-DE38-5C3D3AF3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D0F5-A072-4F55-A9CD-242685B17D3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1AFB9-6429-BABD-B064-B8758835B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2E050-7694-13F6-8B34-6DDE74D2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C32-A1B8-41B4-BA44-1485CB69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1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AC15-18C4-6848-9D56-5CFC2A40E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0F05EA-AB78-4DE7-3841-771D9C39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D0F5-A072-4F55-A9CD-242685B17D3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AC9D9-5536-4683-8C3D-F5FB81B06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32272-E3DB-40CF-184F-86E680D1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C32-A1B8-41B4-BA44-1485CB69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1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271A7-5ED9-9575-2770-071AFE52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D0F5-A072-4F55-A9CD-242685B17D3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B55EE-F1B3-C878-DD14-2FD9BA52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207B5-B75B-BABC-E636-4556FB63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C32-A1B8-41B4-BA44-1485CB69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0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F4D0-552E-9589-758E-08CFAE52F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ECB25-2D8C-A851-54D5-8C847FE2A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1DA36-1CD3-5ACF-4C88-641E65575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91245-7379-E034-A879-CA07CD66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D0F5-A072-4F55-A9CD-242685B17D3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6EC50-C1AF-BEA2-CC73-B76F07DB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5AED9-BCB4-C46C-ADD1-CB629975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C32-A1B8-41B4-BA44-1485CB69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3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D2E71-56EC-EAE0-6E6B-36F8A663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F9188-4844-C653-8E18-258128054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AA743-C819-2412-2FAC-FFC1E04C5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202CD-4B6F-B8D2-C549-AE914D7A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D0F5-A072-4F55-A9CD-242685B17D3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261B9-829E-9500-6E55-345FA950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C4138-F2D1-9C07-5B5A-FE8D379B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C32-A1B8-41B4-BA44-1485CB69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551D62-5852-78CC-052F-F18764C7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F151A-C77D-DE8B-6171-EB25AAE38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290C8-EC1D-E700-2D57-06AB841D7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19D0F5-A072-4F55-A9CD-242685B17D3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A62EA-2E5F-1912-06D3-BB1BFCBC0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EEBEA-A42F-DBBD-7E13-6D07F8FB5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948C32-A1B8-41B4-BA44-1485CB69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41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BA695506-F69D-F020-43A2-0AF1FB814B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29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D115EDF8-7D75-8DDB-0735-C8DE4BBE9A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3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893F9A16-D2CF-ADB6-2D90-2D386970BB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6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AA0E6DD6-3895-EC15-992C-BCEDA33D07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9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7DB7C6BB-4348-3100-E2E7-477BB8A864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0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F6380529-3DD6-9638-1E51-422349376B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0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66DB0A9E-C6F9-3937-E805-06BF40FC0D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5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8917B68F-81C6-8D6E-3C87-896EC800EA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2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2024-05-24T21:08:51Z</dcterms:created>
  <dcterms:modified xsi:type="dcterms:W3CDTF">2024-05-24T21:09:50Z</dcterms:modified>
</cp:coreProperties>
</file>