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99B2-52AC-B830-5448-27D563C4A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CBBDE-7C97-A47E-356A-65C49B7B4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806F-2FC8-1D47-C17B-99CA3450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7557-B714-10FF-ACC3-164AF77A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B8A6-442B-BE5F-172B-943DE1DD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1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1AC-2A0E-052A-BC7D-06326376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B316F-35A3-72E9-5140-01DD23FF2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C9106-963E-7593-8512-8A4A5AD9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05BFC-5D5C-4645-2B81-AA066AAB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F3719-80F5-09C0-8084-BA4807DC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2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5AE92-6D99-D7B8-0265-C2FD74D4A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CFDE9-F6FF-17C0-DAD5-3B911063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23394-F967-B92B-BEAB-5B46FBD2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E8B32-F2E2-6100-F927-56463489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E038-9DEB-36C5-335F-1E0A9373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9C72-442B-323E-6FE7-2A37D2DC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5BFC0-4D31-FAFA-B65D-73FAAC33B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2127-3F0B-2F30-0B6D-7F459B42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FECCC-D784-F244-D8B9-C674DE99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DC058-2226-A612-8902-70D6895C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DA14-50BC-B255-0ABF-78C1BCD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87EEB-B026-2BC8-FFB8-C7EFE9A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7BB6-E317-BF1E-7D79-22038B80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B4EE-C4A2-DC87-85F9-69113789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D0C83-CDAC-4E29-FFBA-7D0386E3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0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89F3-28A7-14CC-258D-66B58423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875B-8BFA-E897-77A6-9064934F5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4223A-25C2-07B5-BF3C-E6AD76B3A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F396D-3926-EE48-AC87-B9EE4350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1417D-775B-9E2B-08F5-3F26B508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B745E-2F5F-D33A-744B-00DAC101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A8F4-0916-96AC-BCB4-79651EC7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BEA70-97D7-37E1-78AC-3F0EB159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56911-65DD-7A54-0E09-F765F727F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652C0-7612-4D6D-C6EB-00B0A3BF8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22C57-A3E9-FC9A-23E4-99F96C1A2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696A3-8D65-D842-FDAF-51C90595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213A3-6789-634E-27EB-21C65938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6EDFDF-864E-13AE-4ED2-50C89BFC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F95D-4F0E-6DB3-C3B1-5B206101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F0C4B-3A56-7380-3EA6-E76D1206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60847-A9D1-544D-282A-993ACE46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D6B97-07E7-EE95-E244-82A4188F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0F8C3-E9DE-E56A-B12C-5CA69787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A1D75-5C29-6074-9229-5CEDCDC9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8941-A4B0-9AA4-36D7-F7728C7F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6111-5233-42AD-994F-D428705B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DB59-8F8A-EB7B-D91B-31339E62D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F8AA5-064C-51D6-BFF4-8389FAAD5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6F5F4-0AEF-AA2E-D120-2F37039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1747C-FED4-3A67-BB6C-C8EC7905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6AE1A-4517-2319-868C-8505AFCA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FE4F-3933-1636-C86D-DA1D4283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E319E-7062-9120-A674-6273FDE8E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3A89-880F-304A-94B7-24F1E9B54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9879F-475A-1871-D257-7E796011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E55D5-F8FA-49F2-4549-C734C80A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3DEC0-C2E9-CDCC-F9A0-BAE39346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7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1990D-DEB3-DF08-F369-4FC3D8EE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5106F-C84F-2731-E9C2-49F465ED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74698-01F8-1AA4-07B9-FFC352388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0A246-7055-4FC5-8D1F-A2D480FF5B7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99226-BBCB-5A8D-E999-41403023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8D18-79B3-0532-B514-96F94354E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5218-91E5-4157-9F21-33714685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9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CB9A2E2-21B8-BD0A-6A6B-1B365E8842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0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3983E15-891C-2FD9-B58C-8496F099D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5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C70C17E-C531-CF64-F625-CD82A20C7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5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78CBE626-3777-7047-2EF5-0FA64D269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2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F8F6ADE-DF17-1917-FC09-3B766FEBA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C173015-E76A-78A9-0F28-EC161C3E54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0AB6A020-4E37-5474-81EB-845260169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6923B4C-BAA9-4588-CA86-E7D2642545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7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2022-07-22T16:08:13Z</dcterms:created>
  <dcterms:modified xsi:type="dcterms:W3CDTF">2022-07-22T16:09:44Z</dcterms:modified>
</cp:coreProperties>
</file>