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4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0E087-6209-B24E-4D43-FE750468E0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A1FC9B-9289-1291-4518-B41991610F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82172A-E237-B67A-13F5-5E988C041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45B40-EB80-4840-B0F5-46CDBA52CDF2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C9106-7473-9660-5B31-D12B26787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E79BE-934C-C547-0F23-A81E5326B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745E-6172-4496-9806-482B40FCA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859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DC5F3-743B-9A9D-86C2-94ADA41A4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24831E-B4D3-4CBA-55EF-DEBD7AAB0D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393D1-36B9-5131-ED4A-BD8D26932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45B40-EB80-4840-B0F5-46CDBA52CDF2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5AA68-DA7E-0377-E199-FD33A4E7B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DA9E5-BB21-1579-3F7B-7608A9467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745E-6172-4496-9806-482B40FCA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62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E2A303-5935-50D0-EA16-9EB7BF4E57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2CBBAA-3427-2615-EE95-CD812C74D4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45B2F1-F20D-F94C-7688-90F0D6890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45B40-EB80-4840-B0F5-46CDBA52CDF2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95C1B-56CC-0E4B-DF21-75AE1E920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2F0E90-465B-A8B2-0D1F-9CED0B3B8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745E-6172-4496-9806-482B40FCA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890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F385E-D2A7-7168-B9B2-979D7E0C5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4B6A3-019A-92EA-574E-28E56BDCE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206214-8977-F484-634A-3B550B599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45B40-EB80-4840-B0F5-46CDBA52CDF2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923D6-8DFB-9DC0-19A5-59F519370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8458EC-8AFE-433D-9A3E-38C8469D4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745E-6172-4496-9806-482B40FCA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18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B481B-BE8E-4AF6-6B0D-0A603BADB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4B3A10-C934-60C5-0FB9-3129A134F4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46D64-635F-0EA9-D957-89609F59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45B40-EB80-4840-B0F5-46CDBA52CDF2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6C867-BE2B-4885-30FB-F1CCC429B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83FCBC-BC46-DF20-F84F-EAFF101DC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745E-6172-4496-9806-482B40FCA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023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8B717-175A-98AA-BEE6-DADEB578E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4CC98-3BA7-4E03-8AC3-FFD6C15560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5BB5DA-4F54-B993-DFAC-5B375533EE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3C62EE-B1FA-B9EF-8D6C-36FE448AB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45B40-EB80-4840-B0F5-46CDBA52CDF2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4C8EE7-FC6C-B002-5DBF-62639A1B0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0AAB1F-74FC-C679-3465-C441350FA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745E-6172-4496-9806-482B40FCA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58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86410-02E0-C697-7AF1-6645A24B0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0D6E28-F3A8-8506-8B4E-1D52C2069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0BEAB9-E062-A392-9FB8-22CDFAA65B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C56167-93C2-CBEF-342B-0B4FDB77FE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D8FA8E-0C5E-F64C-8890-6C744CDFBB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D5E8A-9FA9-76D2-3103-4278F19FD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45B40-EB80-4840-B0F5-46CDBA52CDF2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D6564F-7B83-B23B-3768-B87FD753E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6F3318-6463-B756-74F6-448C8FD24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745E-6172-4496-9806-482B40FCA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71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3C232-5FB4-A107-B5B0-48DD0F3BF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73C660-51FD-5978-B05E-5B91DFD9B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45B40-EB80-4840-B0F5-46CDBA52CDF2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9FE1B9-8488-A45A-3094-BCF0DEDA1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6B8A97-050D-1C89-E2C3-089940A60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745E-6172-4496-9806-482B40FCA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087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C1D40B-A76B-DF5F-E7EC-1D11E295D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45B40-EB80-4840-B0F5-46CDBA52CDF2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050693-4303-6F11-6C47-0ECBF0CF0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2093BE-C4F9-1DA9-3844-FB93447E4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745E-6172-4496-9806-482B40FCA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431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B5F47-D199-D654-D487-8890DB5F4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43E63-588C-47C6-7C3B-6DFAEB81A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4B5A13-C934-00D6-9580-D72692AE1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8875D7-28B8-6E8D-7A48-7B455C4C6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45B40-EB80-4840-B0F5-46CDBA52CDF2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767357-B5DB-930A-8BDB-3E7668AC0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D537E1-B4AC-9912-BAFF-ED6F3095D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745E-6172-4496-9806-482B40FCA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569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81931-6FB1-01D2-48D3-23612B307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D9F939-8C63-1DF2-43C1-C44E71AE32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F224DA-6702-3924-F801-FA6C14D7ED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2386EB-64E1-2447-9F75-0CD01959B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45B40-EB80-4840-B0F5-46CDBA52CDF2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34E04C-0B72-B4BE-46FB-56DD685E3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99D664-5C72-D95F-78D6-BB1A5FE65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745E-6172-4496-9806-482B40FCA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36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986266-C753-A2A9-94D0-B5BC23D3D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9BF1FE-19AB-593B-2837-CEDA687703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67013-47BC-19E5-8D6F-E6837C0ECA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945B40-EB80-4840-B0F5-46CDBA52CDF2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7C335-2648-43D2-14FB-5C48F742D4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16110A-A11D-AD39-0AFC-EBE78CB924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2F745E-6172-4496-9806-482B40FCA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6440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9E6412EB-CD6B-2A93-7084-CC65A03FE7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736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267F0929-6134-1ED0-CF9C-796673998B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757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5EB22215-906D-D5F6-7F9A-D167396BA1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395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EC97111D-54A1-5001-E0E0-C1DE6D28E5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287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D0D60DD5-0D3D-B930-F748-3ADF2F77F1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421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6F316569-FA7B-1C57-4A60-B555F3A43C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467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C6B12778-502E-9CA9-F92B-D0BFA0DD57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345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B5603D92-1439-0426-433B-487715D5BD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287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Aumack</dc:creator>
  <cp:lastModifiedBy>Bill Aumack</cp:lastModifiedBy>
  <cp:revision>2</cp:revision>
  <dcterms:created xsi:type="dcterms:W3CDTF">2024-03-29T04:32:39Z</dcterms:created>
  <dcterms:modified xsi:type="dcterms:W3CDTF">2024-03-29T04:34:59Z</dcterms:modified>
</cp:coreProperties>
</file>