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FFE4-4223-54DB-633E-485D0D58B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3B17A-6D00-DBC1-EA96-CA92EEC11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D3255-BA00-375C-8362-A6101545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6B341-2C08-9397-8D64-A9B555C7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3A22-576B-0D57-9A47-5928D1AD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7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963C-A446-3494-93AC-DEDE4EEF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65011-E50F-C4A2-C518-42267ECEB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A1E87-3C92-C190-B4C2-1336DDF1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1092B-F0FF-F2E9-FA0B-4795B0F4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A6AB1-7B40-B818-82C2-7D28D3A3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7AF63-B14E-B413-1603-154D06F84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73D98-9A0B-6EFF-FBEE-654148EF3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BCDFA-47D6-F385-FCB7-900BD52B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3A32E-C2C2-97D9-BD2B-14D81A67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2B2BD-01CD-6F51-ED2E-1D46C84A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AA6E-1AC3-240C-8EEB-2AD94B50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D1A7A-48B6-7D30-4CC5-43C84D73D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88284-B618-6105-0CF3-41B7A13F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748EB-E505-D875-99E9-D9BB5375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3E9E5-0059-CEF9-A01B-F22ACAF5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5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92F6-45CA-3750-9C9B-2E02F903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0C65C-3B4A-3145-619A-58BA0015D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E882B-FB21-183B-C828-6DB0293F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C126-C578-2A11-0421-BDC9F029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B6252-08C3-2F30-680F-8A35D627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58A2-6E6D-76FC-9404-11BFAF10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1866C-3A61-9D07-A618-E5849E179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854EA-CD7D-B586-B990-E79E77C5B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1F6EE-8CA4-C794-A9CA-DAEF9DAD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D7F0D-832E-014F-3248-4AF51DF2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E6881-C1C3-82FB-C604-F2F3CCE5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1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AE5D-6E7D-062B-03E2-869390B7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B7D98-BAE9-E415-6C49-2DC80295B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AC668-06AA-EC24-843E-7A45BF9D7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2DFE0-C16B-D98A-8F06-E169B1BEE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54DCE-B187-72D7-3ED1-E7E7D02C4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466135-B543-AB1D-75A0-5AA22C81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C9D94-04C1-9035-B6A4-C4438D86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7BC76-C6E3-A40C-485C-25FE09F2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2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DEB4-5874-4FA0-F75C-F91B8ED4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B1195-ADE6-D955-C41A-1F561B5D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F1B1B-58BF-08D5-85AC-A092D7B5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93C38-AF9A-9993-1FE9-187A556A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5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03BEB-BAF5-29DD-D1CE-66574BCF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902F3-C95D-F6E0-8115-F7FAB296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75C72-80E3-923A-F34B-3E275C08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1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5710-AB3E-258D-0A24-1DE4FF0A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B92C7-F9FD-8112-3F92-4902E7F2B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874B-FF67-8884-E91C-757EEDF18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BABB2-4C5E-2ACD-DB30-FD948E7F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0C50E-CF88-1600-F892-B44C18F4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4ACB5-62BD-7F4A-7792-B155E1C4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0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72BB-E753-AB58-C5F5-242C7845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B1E97-4750-E3B8-EF01-2A01A76E0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14FC4-EAA3-9BE9-C7F6-9E17E460E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B3B89-A6EF-03CB-474C-327A7034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156C1-78C7-679F-E9DA-63D28C58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35838-966D-8EDE-9D10-572F7B8E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4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2A876-9379-B4A3-BCE6-DD274FD0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96A7A-5AFF-5044-6898-2C2C720D5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28D74-FA41-4435-6A80-27BDE14EE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E95F-202D-4857-A20F-E2994A977942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1D33-0D71-FA07-A57F-212C8EEAF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709B1-8AA2-A67E-041F-AB3F7DEFA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01A58-D6D5-4F2F-A850-B9670966E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41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AD437B6-48A6-A64A-E32E-B1F28CE1A6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8E3DEBC1-A8E3-0EE5-EDB0-8546A18A1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0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496274F6-0050-ECB5-B208-45C08A473E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9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D019198-2B19-A14C-F2D8-0C2003F8F1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230F5022-A349-F496-1AA1-93AF3160EE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8136326E-9470-C0B0-83BD-B28618586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996F2943-6DBB-723B-F487-27BDDB850D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2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42A0AD6-1616-4DBC-A977-189B8EE6A7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6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2023-06-19T00:48:55Z</dcterms:created>
  <dcterms:modified xsi:type="dcterms:W3CDTF">2023-06-19T00:49:24Z</dcterms:modified>
</cp:coreProperties>
</file>