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513AB-FE53-6572-1EDA-F461892DEF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0EF70F-6C1A-41E4-3325-422A1E2B3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2266C-6BCF-CD39-83E2-055EFF4AB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01E7-1DD1-44C1-B213-C1DF45D427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8C72C-E7B3-718E-CDA0-411C15733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DAF45-0E2E-B682-5BC2-237C2DD4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51AA-13B5-4B64-A2E2-E0BB1DEA8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20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EDFD4-6C13-CC6D-F20D-CB14F5643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CC0621-56E1-5859-2DEB-C0A2EF2AC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EEC90-E9E8-9355-B8B5-9B3272547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01E7-1DD1-44C1-B213-C1DF45D427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834B9-287B-5CED-D6AA-B78267C0C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61F8E-6850-461F-4ADA-4E2FE420C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51AA-13B5-4B64-A2E2-E0BB1DEA8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51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21596A-F648-6456-A326-AA396D5079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94FD62-B3AC-18B2-8A13-B98EDD40F1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20B74-D8FF-2FE5-1C5C-87672AADE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01E7-1DD1-44C1-B213-C1DF45D427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E266C-ED31-79D0-F3FA-9FAA54843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1230F-BE9C-8CE6-CF49-BA8311BAA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51AA-13B5-4B64-A2E2-E0BB1DEA8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32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C0DB8-6EB4-9960-AAE9-D4281E6D6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1642A-D04F-57BF-5D8F-D65FB224F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C2864-B47E-FEE7-1713-9B31D628C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01E7-1DD1-44C1-B213-C1DF45D427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E492C-B3BF-B0E6-8EBE-50C569BB2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E966B-1DDC-2C2A-56D0-5960068DC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51AA-13B5-4B64-A2E2-E0BB1DEA8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7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143D7-329A-6BA5-1D2D-4B7ED6110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DEFB7-984A-5377-B182-CB32569BE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0B361-981C-A681-E455-5EB9A503A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01E7-1DD1-44C1-B213-C1DF45D427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D585E-848B-63B5-0BF5-F6C62EAC3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99CC6-E3EE-A031-BD3E-BAF4B9D6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51AA-13B5-4B64-A2E2-E0BB1DEA8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54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184E6-5A29-998E-A5B8-026FB4334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CC327-3DB8-8497-D5CC-4E2B751E61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0FDF1D-BACD-94A7-665F-5EFA525CC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D7AE0D-2D88-AF2B-2B2B-4E1393D4B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01E7-1DD1-44C1-B213-C1DF45D427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9C9A22-D9E8-23EF-69A8-04D1416CF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F9B11-34A5-375C-7444-E1FB8755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51AA-13B5-4B64-A2E2-E0BB1DEA8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38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E00E3-DAF5-E6E1-6719-3325F9D2C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D655AB-F65A-B3F8-BBE1-9C0897CAA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50D541-6222-3559-9A70-0E7CC5F57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9B6AD7-08A4-1DF3-A639-1EE7FBAA46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868775-90A9-90D8-B991-F83F3120F2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D28C32-0FD4-475E-C21C-3B8F005C4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01E7-1DD1-44C1-B213-C1DF45D427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BBF90B-F482-2612-FA94-967C67C71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D5AE39-7EA3-C2A5-C964-A819D2F13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51AA-13B5-4B64-A2E2-E0BB1DEA8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74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7CBE9-D77A-3680-8045-310D7B053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54FDD6-486E-ECCD-03F6-CB75EA9F7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01E7-1DD1-44C1-B213-C1DF45D427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C23250-8AE0-7BDB-747F-21FA59532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5F0E98-9F05-A7DA-FF65-896A76FF1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51AA-13B5-4B64-A2E2-E0BB1DEA8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31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5C9B46-E7F1-898D-7532-A99172EF3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01E7-1DD1-44C1-B213-C1DF45D427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31479B-6861-2E9A-8E42-6E875E0D7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1736B-AF1A-5E79-C038-AEEDF6A1B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51AA-13B5-4B64-A2E2-E0BB1DEA8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92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8932E-75F9-9B4C-E37B-65673CC23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1B7C8-9AEF-D80D-C549-1E0C12AA7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D8ECC1-578B-FE34-D6FB-0E15516FF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17CD5F-38A8-ECC2-4224-BB227F628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01E7-1DD1-44C1-B213-C1DF45D427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9E97D-49E7-F651-C685-F45539EED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F11F2-EC96-FF5F-2186-719317960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51AA-13B5-4B64-A2E2-E0BB1DEA8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00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46210-210F-1730-6617-4C764120E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06E82F-AA14-638B-9212-1611B298E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1ED357-3191-12CB-23C0-EC66CF42E5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1B222B-6601-EAF6-C8F6-8BD0BCD28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01E7-1DD1-44C1-B213-C1DF45D427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2FC56A-D4C6-21E5-7CA7-E67943558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F26D7-2A7F-C680-7B6D-DC89D36F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51AA-13B5-4B64-A2E2-E0BB1DEA8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99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204260-2165-91D6-5A81-B54B16A99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B8E21-20BE-F4C4-820B-FA59479BA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59368-CBE9-6E9F-0A5D-DB95BC89E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D01E7-1DD1-44C1-B213-C1DF45D427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DE695-72F8-1EE1-3302-D8E4BB7BB8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C352E-1B69-4900-B350-27812733B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051AA-13B5-4B64-A2E2-E0BB1DEA8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812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F996EDA3-14B2-3907-B82F-53B4031888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31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97C55A7B-44F1-7631-D11D-F5B881C08F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12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E532462B-3771-E6F6-79EE-358F46E90A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96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776FDF82-0332-59A6-6EA6-539AAA50BB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39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F77A2EBF-0F2F-85E3-1AAB-E9AAAF1FAF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96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0F1F9AAF-4474-97D0-E2AD-532962CC3E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11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2023-07-14T02:18:28Z</dcterms:created>
  <dcterms:modified xsi:type="dcterms:W3CDTF">2023-07-14T02:19:59Z</dcterms:modified>
</cp:coreProperties>
</file>