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44225-FE0F-A2E8-7C6A-6F7434AB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9EDF5-B90C-C519-5C91-65B0D80C0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744A-DC3B-21FE-A03A-FABC9788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A78-9E75-4265-A7B2-EC2A15943092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4DC06-4CB7-AFBD-D98A-DD9D4F23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CE266-55D3-B9EA-2252-57B0977B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562-BC90-4F84-842D-36E71D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ADD4-6E73-070C-2FC4-408619CF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8E14F-3520-DCBA-D15E-DB53DBA6C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6FD7C-3DED-67DE-32DA-D60AFD41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A78-9E75-4265-A7B2-EC2A15943092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A2735-9B13-0E2D-F871-7CFEEE24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9F561-5CE5-F91F-5452-B3D38B26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562-BC90-4F84-842D-36E71D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9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CE44E-DBDC-3CC0-40C5-3B91E08DE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ACD3B-FB6C-82AA-A454-F78786F82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ADA5D-8AFD-32D6-6A13-B5F70811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A78-9E75-4265-A7B2-EC2A15943092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E9E9A-3F78-C1B5-76CB-B2D74996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4E92-9728-DA43-6546-9AC5894B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562-BC90-4F84-842D-36E71D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6AD9-7BDA-2FA7-EA8A-23CE6771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F28FB-8543-1296-0D30-BDDD75E61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D804D-6C4F-E76D-28A8-C6F501B1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A78-9E75-4265-A7B2-EC2A15943092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ADDF0-906A-AFE6-3120-08712F27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6E419-8A9E-F909-6A85-9DAC2A1E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562-BC90-4F84-842D-36E71D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5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0B30-C4F6-62FA-958F-48474933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A1CDA-2EBE-D36F-764D-B5140CE93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1DE6A-5350-B176-80B6-45B37478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A78-9E75-4265-A7B2-EC2A15943092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D170E-EE03-9DE5-7015-2F5C9F71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C5B8-AE12-46D2-5829-C96B8D26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562-BC90-4F84-842D-36E71D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0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C223-0A1D-14C9-24A7-905637A5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20040-1F2C-671F-0C97-F2BF18720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79EB4-7AFE-3197-7AA2-76FD77B2D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C8E20-2EAD-7D3A-60D1-BFD3B6CA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A78-9E75-4265-A7B2-EC2A15943092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2C2E7-5BB1-138E-2644-EE9A42F6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4FB2D-C0A8-D3B0-B3F2-CFA3D3D6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562-BC90-4F84-842D-36E71D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6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2873-CD11-16F6-CA28-4AC3929A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632D-FD9E-2B9C-F3B8-8239E545E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34A08-209C-5685-2E19-33E043887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3DB97-693F-8514-9970-572FB23EF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93229-F54E-4BF6-B49B-F44395693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01DFC-6DB8-34DA-DBE9-F71B1214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A78-9E75-4265-A7B2-EC2A15943092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2C4E87-3D2C-F488-FB06-7D960A8B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090039-C3EE-E9AE-112B-3238B0D0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562-BC90-4F84-842D-36E71D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1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50CA-A0AF-7DA2-D51E-9AA15628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7B480-F911-8EFD-2A0B-CBB86DB0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A78-9E75-4265-A7B2-EC2A15943092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9246E-CFAF-4EED-612B-2ED5D8E9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F067C-DA16-3D59-91DC-9B84D551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562-BC90-4F84-842D-36E71D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909135-28DA-533B-1DF1-30DDEC36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A78-9E75-4265-A7B2-EC2A15943092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BB91B-2782-8055-4901-2635D60C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D5848-60B0-E9E6-0EED-168DCF31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562-BC90-4F84-842D-36E71D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E07A-E146-028C-BAD1-8B1C5CF4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C961D-14F0-26E2-7519-92675EB85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EBF44-58A9-21C1-2AD5-2635864F3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98C96-79CA-873D-A4FD-DD5732EB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A78-9E75-4265-A7B2-EC2A15943092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55F95-BED8-6DF3-7187-37521410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04E5A-62CB-FD9A-7A8A-7D893239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562-BC90-4F84-842D-36E71D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1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A5F6-D24D-B000-62A1-861436A6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1947B5-022C-564F-DD83-9D9D7CF60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79FFE-42B8-404D-ABA8-122BDC2BD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94772-5BC4-145D-05D2-3686C144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A78-9E75-4265-A7B2-EC2A15943092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9165A-700E-A7C1-ADFE-1D3EE92E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9FC7A-2D13-3928-B1EE-C6EDB2EF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562-BC90-4F84-842D-36E71D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7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0F059-125B-AD04-C9F8-CDDDB99E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9F31C-BDF0-B2C0-C0FA-8B351653E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82796-2907-5E9A-0745-AD7A4D670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C3EA78-9E75-4265-A7B2-EC2A15943092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39F0B-EE02-0F60-90A1-8C91B7CDB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E007E-C02B-4FAD-94BE-B9675E6E0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C9562-BC90-4F84-842D-36E71D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8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C839902-BE8B-ACC3-1D00-E1DF8775B5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2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4D60E3E-3427-DC1D-48C7-9C5F665958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8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0A8F54F-456D-13D1-A5DC-BE275EEE49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1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EBD3373B-9EAC-F2CD-6492-56D51ACDD8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7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D026BF0F-13E6-0E24-2B08-7644F3E844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9ED433C0-BF2E-B1C6-D18D-A83043DE34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1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4B5CF2D-76EE-11B6-4687-73949FE964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3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EF988B17-C6F0-C277-8BB0-2D367DDC7C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2026-04-30T01:55:48Z</dcterms:created>
  <dcterms:modified xsi:type="dcterms:W3CDTF">2026-04-30T01:57:56Z</dcterms:modified>
</cp:coreProperties>
</file>