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BAB9-C533-88D4-2CF1-711EE5CFA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1B9A7-A1C7-891B-67A4-DE8AE48EE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8309-BE9D-333E-B903-881DD526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399D-0ECA-75AE-8407-A1808E49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6716A-A80E-84B8-B9B8-071238FA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4976-EE6F-B2E7-DD2C-735FF5A2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EFAE7-7E1C-21A7-C0E9-D77953609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7B08-D621-C987-DD40-84B9ED1C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63E7D-2FE3-C6D8-7C4B-63B3EF6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BCCFD-0653-C6B8-EEE1-30AFC116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0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3E1E8-88E5-6764-F23E-75C19A827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4D446-16CF-624C-B3C7-1AFBD88DA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2F52B-F351-8360-F131-5D25B1BA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0FE64-8803-AF02-9BBE-22A01180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12DA-2609-98B4-C290-190EC0A5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469F-239C-5D9E-4A8A-3090A1A5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446D-36BA-C367-B102-686D231E2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DC7A3-F749-D688-0834-2DC018B9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22F3-A08C-A96D-D814-F0AE304F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A446A-EE45-6EA2-D280-4454456D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9845-E504-DB40-4F70-589120EE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65535-7089-76A7-7C65-550E959B5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49B75-E543-4B85-D3CF-4171DFD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BAAA5-99E8-FCC5-BF85-E7FBAE19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2987C-EA1F-AB57-3DCD-72C216B9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44F9-B6CC-656C-42CD-1F6323A7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D62A-0EA2-4EB1-1E38-F748BDAE7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718AD-CB4C-6DFA-3618-ACCCF7824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2BC39-EB5C-9F68-F559-E7D8E27A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D01FE-D28B-7741-84FF-9EFD6CEF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0D881-E3B8-6A81-883B-DD6712E9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F56C-6B3E-9C05-EDAB-C3AA1C80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8F9A-C343-1881-CF78-2247CE4AB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C7F0B-6264-71CC-A15E-3F806ABDE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A0A5E-83C7-A50F-0F1D-2861FC39D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C356E-DF15-1C20-C973-574F270CF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D5FD8-B89F-0B69-723B-3979D34D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9B263-063B-C035-765C-6F4B4E35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8012C-852C-6FCA-6EAC-1E2B0F1D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1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78C9-0D9A-5AAF-0A58-4B59791F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E3810-1B5E-B44A-1304-080E572B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7E60A-3BFE-D8EB-CFA5-256C717C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4FC3F-EB80-612C-A8B0-DC69E3A9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15827-1206-97F7-9709-85C5370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5573-AB4E-FD69-4402-5C26FB78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EF859-7438-6431-BAFA-6B366864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9257-B543-E0C8-25C6-1253DEDA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B353-805F-4361-C8B2-EF878A61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4D0DA-5C53-6309-E298-9B839237C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A13B6-6B51-0430-E62C-117B2503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59ABA-B651-13EF-CBFE-6FEA3E68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D600-FC29-2B30-67AA-9C70A787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6C51-3852-C399-B7F1-ACDFE91A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6F8B3-CD6F-1AC3-EA7B-8ED157A52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DA7E6-C847-9EC5-E8A5-4481BEA11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CDCB0-B760-9D03-14D4-21DF7204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F029B-BD33-740B-B1C7-7088E01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38AF3-ADBD-189C-D33E-BF75AD54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4DEB0-E4D1-9987-F1EE-15A074E1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CD77-819F-E24F-BCF2-0FEAB2C68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4F3D-2544-8C7A-4572-AF8ABF001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D9E8CF-99AB-43DD-BFEF-7B6FE65747B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0318-D825-F3F4-0D43-B49BAF430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22B41-1D5F-8437-8EDD-FF5F718D3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1A006-F89F-4178-8BB7-22A4BBC9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485B30F-920B-F755-6DDE-FAE763F9E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ECF0FC7D-A515-3F58-6E9A-F24FB2954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133F1D6F-E35E-9ABE-951A-D7C0C808EC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4DD33A8-8250-7BD4-DE9F-7F77CCAD1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7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C5DE1E6-9895-0715-E323-5470AB4890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5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D01C4E0-5294-F4C3-7DCF-7AFD9AD4E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3CD4D62-5E01-90F9-0A5A-0E04A54D77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7DEF1042-3969-9D11-CB6F-51523135C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8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7E8C34D-7077-F81D-8D49-234BEB4AA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DA886132-955B-2880-C652-FEA626EFA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2024-11-08T23:22:52Z</dcterms:created>
  <dcterms:modified xsi:type="dcterms:W3CDTF">2024-11-08T23:25:03Z</dcterms:modified>
</cp:coreProperties>
</file>