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D4062-9EF5-B504-AC38-A41868BC53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EC16D-1E53-C1E7-0AD8-EB3C94E8DC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9B41E-C7B3-ECFA-308A-DFBE36841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8DA0-CE8E-4F9C-BE5F-DA2F54C778C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49E74-C0E3-C600-9361-3DC29B038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79E73-4EAD-174B-9507-59CF44EA3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1A80-B43D-4269-B7AA-15A7D886C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63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5152D-9C59-946D-B781-D8B19D5CC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F24EFA-25E0-8946-FF85-B11C414E0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E555A-885E-A272-1631-68E060EBA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8DA0-CE8E-4F9C-BE5F-DA2F54C778C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18F17-11C0-F3E7-44DC-C5F99F107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AA010-0D92-2EFB-D17F-83C5D0836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1A80-B43D-4269-B7AA-15A7D886C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46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030F39-8E78-E267-5384-C1B1692407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527AF6-21FB-F198-B1EC-966D5F4822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10B2F-A8BD-FD6C-F16B-767AA6BF9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8DA0-CE8E-4F9C-BE5F-DA2F54C778C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B42FD-BC93-AF98-EDF2-E7AC2C655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ACC67-5AF7-85FC-B17F-C85B34DB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1A80-B43D-4269-B7AA-15A7D886C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84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E807E-02B0-CC4F-DB6F-3E12D7449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0226D-3735-44EB-A296-365B8BEBA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22DCF-E531-59CC-AB55-07E990CBE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8DA0-CE8E-4F9C-BE5F-DA2F54C778C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DE68F-1799-1A1C-B2D7-80D11BEB7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3BBFE-9FA8-5B85-05E7-E42977E24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1A80-B43D-4269-B7AA-15A7D886C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13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88756-A110-5B49-72B3-075A32964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AECF-E15E-F08F-146E-0E333151D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F642E-1E88-E26F-19F7-7BF84DAC9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8DA0-CE8E-4F9C-BE5F-DA2F54C778C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90B26-BA54-6881-9065-734C4AF05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EC089-2AB4-776F-0C04-2685DE041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1A80-B43D-4269-B7AA-15A7D886C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67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589D9-6498-84E6-CEBF-56C80AAD0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D7ABE-D11B-4406-0794-122876CAD8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4FF15-806A-F150-C4A8-B9DD4F322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ED1B6-6409-3AD8-F8AC-C22C2A60E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8DA0-CE8E-4F9C-BE5F-DA2F54C778C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A52E24-4466-26C2-E138-4C0ED8567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BF018C-B846-D717-CBA3-8BF118940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1A80-B43D-4269-B7AA-15A7D886C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28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8EDA2-A066-99D8-219F-EB449C180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06AFA7-F6D7-394B-B252-F03968DCD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D6ABD5-6147-C7C1-676B-0C07D3FBE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044681-2060-3B5E-0313-A2AEBA42D6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A60F51-6892-22AA-6A63-C8A647C315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201C8F-E4F9-0DDD-B37E-CF2FA2AB7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8DA0-CE8E-4F9C-BE5F-DA2F54C778C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680481-C806-B13A-CD13-678725E0C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06B418-9FA5-6B1C-6F83-D9904D605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1A80-B43D-4269-B7AA-15A7D886C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53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1A3D7-C748-0C10-B97E-626BDAA7F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9793A8-0603-42E1-6FBA-622622A3F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8DA0-CE8E-4F9C-BE5F-DA2F54C778C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1E734-BB6E-2046-65B8-1FD791CC2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3E1876-67A8-704B-41BB-A7C8F607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1A80-B43D-4269-B7AA-15A7D886C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27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91FFA9-7B6D-AAF1-5283-2899C804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8DA0-CE8E-4F9C-BE5F-DA2F54C778C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9B8008-251C-E396-E853-D649C8286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C0C20D-EEF1-0D93-3FE2-1110BF229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1A80-B43D-4269-B7AA-15A7D886C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64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8FF65-0C60-F15C-B5CC-C5671E2E3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ADD58-EC18-E423-1CC4-7C295E151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6E53FB-2F9B-C2C5-BB51-F57FD5E73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1066DD-064B-A401-9B03-FEBCD09FB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8DA0-CE8E-4F9C-BE5F-DA2F54C778C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6FBDA5-FFF5-0990-62E5-3C2BEED0E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08AD7-2C3D-18F1-2E60-DCE9DF769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1A80-B43D-4269-B7AA-15A7D886C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03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E8F0B-3D2C-A73D-995B-CB68895A8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16205A-7D37-B245-EDA7-61BC2C91BA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EED8D2-03BF-E2A8-C03D-CAABFCB07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D17C99-7E66-B0AD-B088-7D9B67F3B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8DA0-CE8E-4F9C-BE5F-DA2F54C778C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2CCC09-745D-973C-A21E-47F7F79CD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C94D2-5236-2B92-8AFB-01119F7FC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1A80-B43D-4269-B7AA-15A7D886C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08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86CB4D-3AE9-9C20-FE0F-08EE0F7D5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12E4A-4DB7-53AB-9A0F-6F50E936B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8C8F6-6983-7F40-440E-AAD7BFA690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E8DA0-CE8E-4F9C-BE5F-DA2F54C778C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86673-A546-6219-CFCE-A5140CC46B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91513-C600-BFCC-FCED-D3754C6F6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A1A80-B43D-4269-B7AA-15A7D886C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363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5A571311-9305-297E-9B6E-30F177BFCD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39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4586AC30-9B30-628E-4FD1-91832F82AD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792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387C80B0-AEDA-96B9-D111-4910815E38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18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145A8FC5-4AF7-BBB0-0796-80ADFA9E3E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54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19148FDE-F4F1-45FC-BC8D-8416D41893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10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E5218754-14DF-46FB-45C1-1446E58A71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53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140B337E-E761-06D0-4E33-FCA4B1B758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280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103E13C4-2CDE-BAD6-53F6-105711DF66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81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A4E0C1BB-D23C-6B7E-5410-A457151D0E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47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2023-10-06T04:13:13Z</dcterms:created>
  <dcterms:modified xsi:type="dcterms:W3CDTF">2023-10-06T04:15:29Z</dcterms:modified>
</cp:coreProperties>
</file>