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0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2528B-0471-1539-AD80-8E0FA4BFD5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3580A3-3B62-5240-45B6-BFA308FACB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07D69-1B39-50DB-5F37-CE385E9EA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70693F-A31B-60CF-3231-FEA8D35F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B3753-BFE3-FC2A-1B51-3C8EE657B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35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DF0D6-7A6C-CCF3-29D8-CC1E9B733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B379CC-1EB4-8ABC-B21F-691C413CD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90CA8-34A7-29B6-1644-B2C7A3907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20636-5E07-89C7-44D4-D46A2B700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BBB6F-EA1F-BF4D-BCB2-E5C9393F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144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37DB18-01B7-7E83-5924-6B83F7E0B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2DED78-7D41-58C2-E12C-0C36F805C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1970C-3913-9FAD-20A4-04D368BF2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B2E75-88F6-A18B-2204-25235D552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F2CF1-3620-E397-C6D9-95C71EE0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12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6FD58-5F9E-7B61-480C-FC147BFC6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68C42-0F39-0CA2-9059-D91E8DE29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2EAB7-9724-8502-9AF3-6B8CE2013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C22A5-3A47-EDCF-367D-DE6ADDF12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A0A0E-DC98-1942-0F82-A1AC974D3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9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70A41-9C23-5BF9-EC32-8555C26B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D4B5C-20AE-D36C-E5CE-FE2B0408F1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D063F-86F1-4203-A50D-D44A0E41F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F9BD45-5E3A-6C3C-4840-E7F7AF8E5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5DB9D-E222-37FE-8EA9-F0B467C3A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078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E39F-1393-7573-601C-AED784DEB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04051-C2B3-D394-8539-81E98EE9FE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96A3BE-9502-5313-F2DE-A4BD627DD9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93554-5809-E3A3-470F-8601C4FDD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C2CF68-03AD-5BB1-865A-11E3D3948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B2195-6C56-01A0-EB29-3CADFDE5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043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3CF63-76E7-9321-1D2D-BD5442B8B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BB39B3-96CB-8889-6A90-102F938F9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A4230A-DE0D-1322-BB21-5ED36AF2D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F45748-1050-C422-557F-E31A880249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E1BB40-6BB9-448A-EB60-5129B00B64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109146-C499-1F9B-7BF0-7B9387082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D219AF-F647-5EE8-D818-4E970CB72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1F2B26-8CDB-48A3-74E7-3BF2F340B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673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CA04D-5536-400B-7567-6C159FCD2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0A4074-1C16-58C9-1D00-ABC5A3DAF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11475B-B4C8-445A-D729-699B1D39E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F61AD8-7BBF-19D0-503D-060858DDF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90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9F4E97-E873-8244-96F9-FA71803B4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B43DAB-BB04-C58B-8758-3CE865699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E8C47A-895D-9E89-E54E-FB8EDC42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46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B382B-1C8C-2892-7D6F-2A78E649D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F2DA3-99D9-497A-06D8-7709D78FE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A5316-EC74-031C-A6D7-7AE38AABC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DFFE89-3862-479D-915F-0BC160BFB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B15138-517C-4CDA-2848-CF84F8A4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CCB84-4D7A-64A4-6D81-64CA6EA9F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3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B6569-5EC7-0CCE-8C15-2124B78CA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361247-2BDB-02D3-E729-D5735233EA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F2ECDD-379A-51E7-F1AF-1F6A3BA8B2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C24B7C-87AE-90BC-9FCE-D03D3A761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DAAA35-0726-8E68-D577-306662E6E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B2C4C8-FB92-98E6-C724-1ADB7919C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23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220D78-D30C-617B-D58B-DC45AE9E6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3DBEC3-422D-311C-DAB3-1D8433BBC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79938-83D3-BF20-AB4D-1DF0667763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5B0F37-B4F1-4DE6-B0F8-2C5AB16BC8C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837A1-F238-A673-1A25-FCC8ADFD4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BBD35-73B8-823F-3483-497892E8F2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968154-799B-4696-AF94-83E755BB1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645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0">
            <a:extLst>
              <a:ext uri="{FF2B5EF4-FFF2-40B4-BE49-F238E27FC236}">
                <a16:creationId xmlns:a16="http://schemas.microsoft.com/office/drawing/2014/main" id="{0FDEF8A2-0F05-77D5-10F1-7200CB6777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01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9">
            <a:extLst>
              <a:ext uri="{FF2B5EF4-FFF2-40B4-BE49-F238E27FC236}">
                <a16:creationId xmlns:a16="http://schemas.microsoft.com/office/drawing/2014/main" id="{45CC876B-D84E-B426-8D2B-E2DE8BF0A7F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50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0">
            <a:extLst>
              <a:ext uri="{FF2B5EF4-FFF2-40B4-BE49-F238E27FC236}">
                <a16:creationId xmlns:a16="http://schemas.microsoft.com/office/drawing/2014/main" id="{3E5CE55A-CCDC-B4DA-EF46-BFB89717C2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91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1">
            <a:extLst>
              <a:ext uri="{FF2B5EF4-FFF2-40B4-BE49-F238E27FC236}">
                <a16:creationId xmlns:a16="http://schemas.microsoft.com/office/drawing/2014/main" id="{6630E0F9-73A4-8772-4AAB-5F21C5C0BD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3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2">
            <a:extLst>
              <a:ext uri="{FF2B5EF4-FFF2-40B4-BE49-F238E27FC236}">
                <a16:creationId xmlns:a16="http://schemas.microsoft.com/office/drawing/2014/main" id="{58246D84-12FB-EB46-1925-6DC06A9A760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356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3">
            <a:extLst>
              <a:ext uri="{FF2B5EF4-FFF2-40B4-BE49-F238E27FC236}">
                <a16:creationId xmlns:a16="http://schemas.microsoft.com/office/drawing/2014/main" id="{81531A03-B6C8-3448-3CEA-BE9AEE04843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112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4">
            <a:extLst>
              <a:ext uri="{FF2B5EF4-FFF2-40B4-BE49-F238E27FC236}">
                <a16:creationId xmlns:a16="http://schemas.microsoft.com/office/drawing/2014/main" id="{97E5FBE6-9FB4-8869-5994-2908027C06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25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5">
            <a:extLst>
              <a:ext uri="{FF2B5EF4-FFF2-40B4-BE49-F238E27FC236}">
                <a16:creationId xmlns:a16="http://schemas.microsoft.com/office/drawing/2014/main" id="{BD6AA2C2-DFAB-A704-6FD8-C0CFA0E816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92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6">
            <a:extLst>
              <a:ext uri="{FF2B5EF4-FFF2-40B4-BE49-F238E27FC236}">
                <a16:creationId xmlns:a16="http://schemas.microsoft.com/office/drawing/2014/main" id="{D444B6DF-B335-0996-D448-2E3EFC6404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93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7">
            <a:extLst>
              <a:ext uri="{FF2B5EF4-FFF2-40B4-BE49-F238E27FC236}">
                <a16:creationId xmlns:a16="http://schemas.microsoft.com/office/drawing/2014/main" id="{7D2CA132-1AC3-2BFE-2D96-EFC3E38EEE9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86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18">
            <a:extLst>
              <a:ext uri="{FF2B5EF4-FFF2-40B4-BE49-F238E27FC236}">
                <a16:creationId xmlns:a16="http://schemas.microsoft.com/office/drawing/2014/main" id="{14D594AB-D03E-3CE9-69EE-02EBFF5D6F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1">
            <a:extLst>
              <a:ext uri="{FF2B5EF4-FFF2-40B4-BE49-F238E27FC236}">
                <a16:creationId xmlns:a16="http://schemas.microsoft.com/office/drawing/2014/main" id="{EDC717FA-A8C2-CF82-0F05-5D16C94BB2F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99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2">
            <a:extLst>
              <a:ext uri="{FF2B5EF4-FFF2-40B4-BE49-F238E27FC236}">
                <a16:creationId xmlns:a16="http://schemas.microsoft.com/office/drawing/2014/main" id="{E938ECB7-2644-7679-3725-746D4C626E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73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3">
            <a:extLst>
              <a:ext uri="{FF2B5EF4-FFF2-40B4-BE49-F238E27FC236}">
                <a16:creationId xmlns:a16="http://schemas.microsoft.com/office/drawing/2014/main" id="{51C9AC86-115E-6FB4-5E8D-556BC9AB242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430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4">
            <a:extLst>
              <a:ext uri="{FF2B5EF4-FFF2-40B4-BE49-F238E27FC236}">
                <a16:creationId xmlns:a16="http://schemas.microsoft.com/office/drawing/2014/main" id="{6FF54AAC-2F6A-B230-83B4-04CD1C8E78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16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5">
            <a:extLst>
              <a:ext uri="{FF2B5EF4-FFF2-40B4-BE49-F238E27FC236}">
                <a16:creationId xmlns:a16="http://schemas.microsoft.com/office/drawing/2014/main" id="{E1022758-5956-9907-B5D2-EED6445B222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509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6">
            <a:extLst>
              <a:ext uri="{FF2B5EF4-FFF2-40B4-BE49-F238E27FC236}">
                <a16:creationId xmlns:a16="http://schemas.microsoft.com/office/drawing/2014/main" id="{221A618D-1395-5782-5090-E81E7B8ACE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72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7">
            <a:extLst>
              <a:ext uri="{FF2B5EF4-FFF2-40B4-BE49-F238E27FC236}">
                <a16:creationId xmlns:a16="http://schemas.microsoft.com/office/drawing/2014/main" id="{EED21A3E-BA40-AB81-7680-434F252083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15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08">
            <a:extLst>
              <a:ext uri="{FF2B5EF4-FFF2-40B4-BE49-F238E27FC236}">
                <a16:creationId xmlns:a16="http://schemas.microsoft.com/office/drawing/2014/main" id="{FEBB780D-103D-C005-DC2C-8F43D7E4E8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486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Bill Aumack</dc:creator>
  <cp:lastModifiedBy>Bill Aumack</cp:lastModifiedBy>
  <cp:revision>2</cp:revision>
  <dcterms:created xsi:type="dcterms:W3CDTF">2026-06-11T23:57:23Z</dcterms:created>
  <dcterms:modified xsi:type="dcterms:W3CDTF">2026-06-12T00:00:32Z</dcterms:modified>
</cp:coreProperties>
</file>