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E16A-5C41-B3C0-15CA-54E9C9370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A96AF-894D-2576-CDF1-62AAFAEAC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F3EB-5607-4971-3761-2F83C56E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9FE09-5A7A-42CF-BD34-40EB18E1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A2D6B-F2DD-CEE7-4267-9BB7E54A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655C-7803-5DFD-EF58-B75F956D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F3C89-A3F1-1D44-10E8-0CEEC1643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782F4-CDD0-FE64-1325-56811ECE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D76A2-DB31-6C74-5354-A6735224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371FC-9938-5B4A-C4FE-03DAE1C7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2DE2E-8D51-A886-B789-B91A66C49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32227-E4D9-6878-93B5-7F28B85BE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1AC0D-0772-C426-FEF3-7910B4CA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A0DB8-3D43-E414-D54D-F92FBF70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D5A2D-7C2F-5934-A887-82382879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DB6D-C1BB-A836-92CD-8B40895F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89D83-91B1-7D4A-6004-852380437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2A7F8-2CAE-713A-91C9-EBCC788F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FB278-C651-73A4-F80A-B3A79FDC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95504-2D02-7A5A-64A1-9C211378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D09D-818E-0BD1-3AF9-2E2A9ECF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2CA59-6423-3B75-E2B0-F70B6ECD6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F8091-DE1B-A97A-8E2A-77757B4D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E9EE-74A6-E0F7-858A-9C603B71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AABE7-C50C-DD75-B4C8-49737458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0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C64A-C292-7F27-CDCC-29264338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040A-A3A8-E127-0FA8-B2A175EF2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B49D5-4B56-C559-50E7-D91C2B296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195D1-36CF-E1D1-F470-7D40247E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057D6-D3E0-2C67-EF93-AF0729CE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36B4B-9521-57FC-6C0F-C48D9E49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0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45C5-F972-8452-3937-35155A2C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E2F16-3D06-FE72-22DC-1CD12D43A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9FF1A-14A8-E7C8-4BCA-EFC39A800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33CFD-1D07-8796-5BC1-9D3473BA4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7FC2E-1D8D-72E7-7936-713955893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84D2C-1DD7-7F8E-C17B-7C18DA05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45916-A22C-D82A-2E65-6E51451C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207BF-B73C-ECC6-9A92-1E0BC6B1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5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359D-8F36-B3C4-A55C-0598F999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68990-DB3E-04C7-2500-6F8DD0F0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274BB-D90D-7047-80F3-C2D2BBB3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CC94D-3603-6086-DD80-74A87C29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0069A-3697-A5C1-6D09-61004635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227AA-8C65-4F31-0E33-282A262B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62E5-364D-2302-2E74-639A8603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D374-7E22-52CA-A0AB-A254F38F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5330-03F3-8901-9CCC-1F61FD62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DB55D-4F32-2FBD-5058-A3A9128CB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94E39-3D74-9C31-5258-E485AC49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0534-2516-ABBB-1DF4-8A7BE0A5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7270F-15C6-646F-D84C-9EB31D57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FDE6-5C35-7428-3401-E8CB47A6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82E24-5BED-C354-6471-509F5FF08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B8E7D-A58C-4BE6-29E0-06FCF5C1B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76BB8-C384-2CDC-A2DA-A8B089FF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3A653-6C53-D951-9C0E-2B908E56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154ED-7AC5-4DCE-B4AE-D2544FDA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9A061-0949-7A85-6715-24FD883E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8863-8748-FEB2-1D22-88E831570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8E3B8-A1A6-2565-CB23-987075C18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C09B5-083B-4AB9-8CEB-9F7ECBB6D02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5F16-5752-E38E-252D-2762224BE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0D8CE-E53E-4661-DB4A-B9ABB9147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156F-A95E-4F1A-BB8D-516B249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4C86B74-8792-548A-D13E-A4AF9834B9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FB66943B-9639-F5AD-F28C-BF32F2C081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0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96781987-F61D-0E94-7FFE-70E802872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8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434BA09D-20E4-CE06-6666-48D486DEDA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2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D13D8F7-B3CA-7520-74D6-6E3FE6FE57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5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4613382-0F54-2411-9109-61F5D725A7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4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99B537FD-4606-69A5-FC64-FA4E684D95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2023-09-22T03:43:46Z</dcterms:created>
  <dcterms:modified xsi:type="dcterms:W3CDTF">2023-09-22T03:44:52Z</dcterms:modified>
</cp:coreProperties>
</file>