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4DB62-2202-E9BF-A388-42FEE1B9C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66BF1-B861-C34B-1F3C-2D9F19C1D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BD4D-B8F5-5888-CEB4-2F88229EF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CD2F3-7FA1-828A-797C-DE94D737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8778-3F28-61C9-60D2-43EE8D6F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87B7-E16D-D518-BAC0-6DD9C35F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A5D5CD-E10E-4367-DF04-780D557F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B3234-D78D-C439-DAEE-18BC25F4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C3700-2616-2F6A-4CEF-F90B5DE6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A62E9-309D-0EDA-E32B-F8D4E6C5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7ADAB-6C4C-1141-45C6-AF826DD758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C3A7E-3D37-042A-9BCF-6041B53615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C3645-77B3-3123-DEE4-92F1B198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83CF-551F-2106-651F-99549E0B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638F7-ECDB-B80A-0FE8-56F2BC5C3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B314-2668-C890-8787-6B2A11055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5A018-E9D8-0C40-36F3-5C16E4675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AF16B-77FB-6972-B6FA-8012E60A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FDA15-DC4F-015E-6370-96C93E3DD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7A063-A128-04A7-3E9E-13271E6B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0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79650-C1EE-87A7-1E0B-1422549A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FD8B-7608-73C6-8718-14C28FF69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990F7-5E4A-3CC7-AC2B-01075225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AE17-F952-9B84-B166-B56EB381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AF22-F06F-23A9-2B08-10FFD0DF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3C3B5-62E6-054E-3C81-E606DF3F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4D40F-DFCF-EFF6-B5D1-46038B304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7A29F-D832-6295-F947-E63DE809C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772CF-66DB-37EF-822B-2D2081CA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F764D-C2DC-6DC9-3C63-7D4FCCDE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A8CA1-46E2-3199-72F0-F29763310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7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AE64-D57D-7B74-0F4F-0F4D83D3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E85829-C2FE-7954-ECF9-43D8BD5CA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EBEEA-DB55-A8BA-81BC-AB8E32572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C7337-C333-CE44-839E-898497E57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0B77B4-ED26-BABF-3E5B-7404579FF4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900BF6-550D-8325-71AA-51F1F190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9D338-C116-1E2E-8573-1D152F63D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27133F-DF72-8F88-73B6-DDDEAC1F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8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EFE1-FFAE-4DBC-21F5-56078A7B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C8333-DE08-73CC-DC92-A803DDE3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6B817-F0A9-49DD-2874-3A7CDA43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B38C9-6432-4C8E-29F8-D1F108DF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8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A9FD1-437F-CC53-83CB-BA4504F5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2F50B9-CB67-E2F5-03E5-D421074B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50FB1-7816-D6F8-48F0-2B6511051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19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5C1E3-F527-020C-366F-1A2664CB4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2A54B-D7C4-10F8-C01B-B686B9BD4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D1AB6-F72E-4149-7DEE-79A91468C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681A2-B1DF-A072-383F-11F83312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BA7E9-FE78-61B7-6699-BF464EAE2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FD024-1A72-7F11-F267-E1AFDAE7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5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7FCC-1457-25CF-B459-902F06947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14A3D-128E-005F-8AD2-CB7567C275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55ABB-69CA-0E53-2A64-F77F3444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9A3F4-BF9E-2E24-2E6B-4F394714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C5952-96EB-97CB-F099-CB2BCF4E6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8A078-76B1-BBBD-175E-2178F954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01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2AE92A-571E-CDF7-7B7C-88ED69BA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B616C-7D3D-3AF5-7179-C680165D6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29A17-8653-676F-39FE-5D4C7F16F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5F39-3475-42D9-88E5-5809F02EE7DA}" type="datetimeFigureOut">
              <a:rPr lang="en-US" smtClean="0"/>
              <a:t>12/29/2022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7250-7516-87A0-D00D-55DAE206B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BCB5-D082-49E1-05B9-6B84EBED5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B07F-CB83-499F-AA2F-EC80B1341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8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B4571957-15EA-1B3D-5528-5BE9D2F0D6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4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AD9E0668-6722-C5C7-77A5-CE7D8E3FC6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9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40BD1C3-6DE9-C7E1-F7E3-E047CAEE5C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7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E403A5C-D744-87B0-C0C9-AFF61F357A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3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FF683F02-0AF8-74D4-2F50-BCA852C5F8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4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0B5FECC3-E73E-7724-FCDA-D99214C541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22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455EDFE4-88E6-1E2A-FDE4-6301BF0E83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37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2ADAC52E-641A-C874-E0E6-EC67C93309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6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2022-12-30T06:18:45Z</dcterms:created>
  <dcterms:modified xsi:type="dcterms:W3CDTF">2022-12-30T06:19:43Z</dcterms:modified>
</cp:coreProperties>
</file>