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66" y="6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73B5C-E25F-DFA5-36BD-3CEEA41335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1C0EFE-AFE9-00FF-26C7-FF924B800E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ECAF13-1C57-ACEB-6F52-288FF37EF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35616-239D-468A-A46E-2BD54C0E03D0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52F5CB-0A02-2E3B-4CF6-8142AC296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9D74A2-249E-849A-E170-010E93106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F8878-8DC7-4C99-A641-20CAA9D62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5985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92EB5-DCB4-D83D-6C44-0B85376EA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288024-FFD6-6500-DC8E-E15677B607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59CBF5-EBC3-FC53-AD8E-8AC1C2B6D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35616-239D-468A-A46E-2BD54C0E03D0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9745F5-F079-7FC9-6448-4B5298B07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F57E8B-A4E5-75CD-E912-30646BA0F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F8878-8DC7-4C99-A641-20CAA9D62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6152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2309CBC-19D1-40F2-34BB-0A6FD19D41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56D812-7DED-525B-4C97-90F2CD8188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970573-AE79-9384-F6BC-13B239E7E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35616-239D-468A-A46E-2BD54C0E03D0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F8A777-991F-58DA-264D-1821B9DDB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E50C38-C75A-D884-461C-CE125CF1B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F8878-8DC7-4C99-A641-20CAA9D62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4923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E7B69-9648-907E-9F40-1C7E00671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E52C31-991B-6E36-0419-32AEE75239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736C0A-65F0-F308-6F71-73EC7AC66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35616-239D-468A-A46E-2BD54C0E03D0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B867C3-BBB4-7495-70C3-621CCA276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FA579-F92D-9B64-D2C5-E5397BA0D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F8878-8DC7-4C99-A641-20CAA9D62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426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23A45-D8E6-5E82-7F33-4C488E21B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76CA8D-2CC1-89CC-4DD6-456888148C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4E27D5-77C8-FA1B-EBAF-8FEE4161F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35616-239D-468A-A46E-2BD54C0E03D0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BEC370-0987-7597-F0C2-964904E0D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AB1CBB-BE7E-1DE0-A327-E922331C9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F8878-8DC7-4C99-A641-20CAA9D62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858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88A95-A50E-7794-2156-7DC612DF8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D8D99-320B-6421-2537-7797E9FA6B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49C153-6D65-6499-6FA4-6F763242CB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8FA0DA-5B26-8F87-C0A7-5C04C86FA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35616-239D-468A-A46E-2BD54C0E03D0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E9312C-C54F-D391-7EBF-5B47E44F0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B26944-22AE-3613-9B08-A0084789D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F8878-8DC7-4C99-A641-20CAA9D62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9690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76C1A8-56AE-2CAF-298D-5FA03733AF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318788-3C53-04BF-5456-2E10A64AB4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B41CAA-DCD1-EF71-DE86-C7F0B9279E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3E0C36-A6AE-D922-03F6-071DD7F986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E27034-874A-BD77-B9F1-2AC7E934AA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65A48C9-72C1-01BC-18CA-461470B71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35616-239D-468A-A46E-2BD54C0E03D0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058B120-D28E-7D71-A930-377B973EF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1B17576-347D-50CA-4836-0A464B42E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F8878-8DC7-4C99-A641-20CAA9D62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6755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F39A5-47FE-8003-9F4C-7E909E6EC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B4C848-18E5-D28C-5A1F-5B07464094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35616-239D-468A-A46E-2BD54C0E03D0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A45C8F-D12A-C258-E01D-B11D0A034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6F0CFA-1099-4810-1D15-6D2C3B140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F8878-8DC7-4C99-A641-20CAA9D62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1013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9980F0D-FE14-B5A1-CB5B-1F7DC319D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35616-239D-468A-A46E-2BD54C0E03D0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37B9C8-DFAC-2733-26D2-10957EFE2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3E0F6D-30BE-293F-B970-1A2C9EE7B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F8878-8DC7-4C99-A641-20CAA9D62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3185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5CB88-E11C-5F61-48DA-5495B99F5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8AB6F5-853C-1B1B-8BD0-A6198E1792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AD2BB4-ACAF-C6CA-A6CD-C4D11E418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62C9C5-5159-66E1-EC02-D05C115A6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35616-239D-468A-A46E-2BD54C0E03D0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597DB0-AAEF-77B7-5DB6-C85227F70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E4F3DD-6EF0-AE01-26C1-C4D869523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F8878-8DC7-4C99-A641-20CAA9D62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1609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ED085-36ED-1A1C-48DE-917305587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7AA9B25-2C26-0A23-8326-9EDE97E884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D1954A-C8D9-1EBA-EFFD-57450E68A6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9ADDD6-3D67-D34C-296A-DE3E66343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35616-239D-468A-A46E-2BD54C0E03D0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252130-DDD5-109E-FE58-75D1F8310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1A8F54-745A-8068-FC87-EF9F5D798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F8878-8DC7-4C99-A641-20CAA9D62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179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66656DB-4585-B50C-7BF2-6B4820FC6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024FD3-964A-8BF1-B813-8A0A7DB911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D2AE75-8BA3-E0A7-5BA3-44DE3BB769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035616-239D-468A-A46E-2BD54C0E03D0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665CBD-9EE7-491B-6BFE-4B23FFE7B6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50E739-B31E-CDE1-73D0-E7D201BE6E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0F8878-8DC7-4C99-A641-20CAA9D62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65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0">
            <a:extLst>
              <a:ext uri="{FF2B5EF4-FFF2-40B4-BE49-F238E27FC236}">
                <a16:creationId xmlns:a16="http://schemas.microsoft.com/office/drawing/2014/main" id="{D8A56AB0-F06B-3B2E-4DB1-5A2A6004D05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3471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1">
            <a:extLst>
              <a:ext uri="{FF2B5EF4-FFF2-40B4-BE49-F238E27FC236}">
                <a16:creationId xmlns:a16="http://schemas.microsoft.com/office/drawing/2014/main" id="{A8BEA5BD-9274-5A15-F819-CE4E9F62628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213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2">
            <a:extLst>
              <a:ext uri="{FF2B5EF4-FFF2-40B4-BE49-F238E27FC236}">
                <a16:creationId xmlns:a16="http://schemas.microsoft.com/office/drawing/2014/main" id="{ECE7F111-6E0C-A061-1101-674B835F52D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9459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3">
            <a:extLst>
              <a:ext uri="{FF2B5EF4-FFF2-40B4-BE49-F238E27FC236}">
                <a16:creationId xmlns:a16="http://schemas.microsoft.com/office/drawing/2014/main" id="{7E45EE06-F203-4816-606D-0C556628B65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2527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4">
            <a:extLst>
              <a:ext uri="{FF2B5EF4-FFF2-40B4-BE49-F238E27FC236}">
                <a16:creationId xmlns:a16="http://schemas.microsoft.com/office/drawing/2014/main" id="{4E5D2CDF-15E8-A75D-4818-266D113F5D6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0417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5">
            <a:extLst>
              <a:ext uri="{FF2B5EF4-FFF2-40B4-BE49-F238E27FC236}">
                <a16:creationId xmlns:a16="http://schemas.microsoft.com/office/drawing/2014/main" id="{E310C7BC-D9A7-FCF6-A0D1-83AB27F8764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2624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Bill Aumack</dc:creator>
  <cp:lastModifiedBy>Bill Aumack</cp:lastModifiedBy>
  <cp:revision>1</cp:revision>
  <dcterms:created xsi:type="dcterms:W3CDTF">2023-03-03T04:09:17Z</dcterms:created>
  <dcterms:modified xsi:type="dcterms:W3CDTF">2023-03-03T04:16:58Z</dcterms:modified>
</cp:coreProperties>
</file>