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47CC-9955-60F5-1AA1-DB8CCAE10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9C62C-0E09-DB63-715B-846B2615F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0EBE-1215-EE11-4BCE-8A98976C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A7CC9-470C-AD9D-0056-9721B509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66DA7-B7BC-03C0-888F-E2F0D47F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A35D-EB80-F219-2DE7-2CB21870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E6F75-3AF5-81F9-8022-151A6D2E5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864DC-8F0B-8758-8589-6544FE14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CE9FC-3817-342C-37FC-D7E9A33E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F77E4-31B4-453E-8459-C91D42FB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8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D9695-3CFF-4078-DC53-E79CBB75B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1E9B9-01E1-D18D-876B-3F01ABD98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D4B91-EBAC-2438-775B-E67DDBF0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237D3-6074-188E-849A-1F56FA2B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384DC-84EA-767D-E8A3-FABB4E94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3BFD-D942-0541-4E99-BCF92E7A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B167-69F8-CB90-2DF7-C9B4D5068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89AB7-8FC6-DCA4-93A9-BEFCAEAB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DCDD2-C771-997A-63F7-49EC392B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22ED-FFEC-1E7B-D886-35DE6997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C1C6-0468-3821-33DD-E744B70F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0177E-7FD8-B3E2-3809-6355A4B5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5BFD-6BD3-6152-149F-4A5086C2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B76AB-A509-9858-AAFE-023F1595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D3CF6-31CA-B040-5E1C-E70BBE98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5E92-091A-AA74-737C-8234345B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6D8DF-DF85-A346-4DEE-75A0D958E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0BACA-BBEC-FE3D-A165-7FC0B4B0D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851D5-BFE5-55E0-C186-54A1AA4F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C4AF8-215A-6D33-E230-DEBACB37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6C3C9-7296-190B-59C7-09BB7136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1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C4E3-07C6-8797-508A-8B05A845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AACAA-6482-BB2C-92DB-187580368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09B9D-459E-B931-16B6-D1B997C4E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44310-034F-E467-B235-CE2A58163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7D8C7-A6C7-43FF-1DC7-86AA08169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FA931-E83B-EFD9-C7D3-86D71A72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2F4A0-7513-0AAD-E002-AB31A2DA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C3C6A-0671-C16E-CCBD-4C62308E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1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E7C1-A260-302D-AB8A-E8844B2C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40C75-F0C0-F8BD-7FC1-A7C9DC75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78553-3E91-9BA6-492F-AC18FD9B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4B738-FAA2-F623-D1A4-F162D7C6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D3FC11-F589-E29C-E7A5-0572DEE3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2D38A-91A4-FCD5-18CF-77963FA4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70B7F-1844-B438-21B3-A8FC2C55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FD24-3267-538C-EAB3-AEB706BB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8F93C-538A-26AE-BBB8-3BFC351F1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00B04-F02C-59B0-47FC-5157F3827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99B33-B1D6-6DBB-84B2-7809DC44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204A9-4CAB-011F-57A7-75090EE3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2FDC5-9442-F563-A285-A4A6AE52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4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32E3-9E5D-3E5A-5648-C0D446DB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A194D-7EB3-59B3-DCBB-FAE1C18F9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76540-840A-79C8-5201-E3257D796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2BE5D-2698-4866-0536-A7C35CF7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57FF1-EBD0-8521-0819-C4798F42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A5D78-CDB9-8D46-DBA8-87C624C6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FA575-854C-A357-F185-795A9F07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75059-1238-C7E2-DCE7-4A08D0F7A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0814D-F601-07E9-4B66-A7BC1FF06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9DF6A-DB70-4444-8E5C-25935F9869C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4E1AE-17A8-DD3B-62FB-2A9081C67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67838-53AE-0650-10E8-4CF801BB8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6D59A8-A13B-462E-9946-1EF66CEC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1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D742401E-17F3-E890-28F3-EB8865C7B4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F6BD8D3A-5406-396D-EAF2-C718B63156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0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9C0F1D6-B61A-89B7-CDE6-51B3CAD40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9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833A9FE-41D8-02AB-BCD8-8E1492BAA3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1E2FEA1E-DD6E-29CE-BC0A-3600242E33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7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DEADAFE-D332-61F8-C22E-F3A39BBCD9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FC69327-84CF-CBF1-A341-2D04651BC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5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EC84D84-0789-0F40-E65D-E78C40DFD4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0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8B8BBADB-9C50-BA6E-3FC2-222E790A1E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6657A2CF-944A-D69A-A201-A25E78A08D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4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2025-04-03T21:17:17Z</dcterms:created>
  <dcterms:modified xsi:type="dcterms:W3CDTF">2025-04-03T21:18:33Z</dcterms:modified>
</cp:coreProperties>
</file>