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E9A7-F60C-3577-71C7-2C93C92EC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DB0BD1-CB3A-1C71-44E1-4ACAB3E69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426F2-06B7-A38F-A02F-4E666E6CE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5684-955D-4634-81FC-36FB2E6DD96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15C26-956A-A660-1872-127E1BC7C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B8B06-F370-1F48-F55E-7EB7AB11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E36-4C76-48A0-8A42-36BF6F595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6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1BAFD-E799-7A09-0C8E-B189D1FC9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1ED4B-EC44-9C1E-933A-9AD873827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A5458-8B2E-3C8F-66BA-15FA58C96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5684-955D-4634-81FC-36FB2E6DD96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8F0F5-2F9A-D382-FB4C-619E01C89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95F4A-6335-AA7D-837C-29B4F2FAD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E36-4C76-48A0-8A42-36BF6F595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6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0E13AC-A5EF-9B00-C8C6-21762C745F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D03E6E-0BB1-A160-6ED0-3EB891987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9797D-839F-4E71-C494-E6FCA4721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5684-955D-4634-81FC-36FB2E6DD96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38D3D-A252-AF5B-0D43-72558DCFC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6D3CA-CE23-FED9-2038-C62D40EE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E36-4C76-48A0-8A42-36BF6F595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3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1328C-99D2-7CED-5DCF-80151AA80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66E7F-BAFE-084E-A3EC-0635D26E7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D3A8B-A231-EB97-F2F4-E97BE21C1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5684-955D-4634-81FC-36FB2E6DD96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FBFEE-19BB-2F34-8D26-4764BF12F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2703B-D5FB-57FB-9DAB-48BC04BD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E36-4C76-48A0-8A42-36BF6F595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37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8AAC-C499-4C47-86DE-BB32B2099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49966-9E1F-FC2E-A63C-54472055C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3E099-ABF3-7152-0DE0-92719F5F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5684-955D-4634-81FC-36FB2E6DD96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0170F-42B3-26FC-D271-0F1DB638C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EE407-712B-C680-8789-DE8BD0E4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E36-4C76-48A0-8A42-36BF6F595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77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0DF3D-0082-EA83-A8ED-8DEBAEAF1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3BD68-8052-2AB3-715E-A42C92CCB8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C96C9D-DFEE-2189-0788-1AD84683E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2764C-3333-8E17-07C2-386F1CEE3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5684-955D-4634-81FC-36FB2E6DD96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8D586-2FC2-4221-47C7-05ADB0415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EC9E8-A00C-1549-CF68-170EB5EE2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E36-4C76-48A0-8A42-36BF6F595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94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D652D-AAAC-90ED-13B9-79692A046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26A33-3DD2-6165-82EE-A28D256F9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E25BF-9F5F-321E-625A-E4E687732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92F74-EBE1-BF33-E38F-1ED0A9EA8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CBA6FE-F9E0-2FCE-AD6A-C2A87E7F76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CD843D-AECF-F72A-A6DD-650FFD60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5684-955D-4634-81FC-36FB2E6DD96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94BBC1-48E8-0CC8-9124-E1891D948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F86C0A-EA0D-D34D-681B-38DE643C4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E36-4C76-48A0-8A42-36BF6F595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70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0557-FC56-583C-90E2-81BE8D088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D61D8-32D6-6BF5-189A-70777C647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5684-955D-4634-81FC-36FB2E6DD96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EA6155-FF5B-AD98-840A-74C93168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23B66-D9CF-9BFB-B848-6AC8BF0E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E36-4C76-48A0-8A42-36BF6F595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9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5456E8-4D44-4E98-2542-F64B7E015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5684-955D-4634-81FC-36FB2E6DD96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039ADC-B2B7-CF9B-5C6F-9246821BE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4B2CB-C48C-847D-82BF-891E891BF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E36-4C76-48A0-8A42-36BF6F595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17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0CC8D-54B4-3879-53D1-C761484DE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FEABF-01DB-CC1C-5D17-AB3F8FF00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32DB4-1FC1-B0F4-DAB1-EDB8BC813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E51F2-A79B-834A-0588-7B08A3AEB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5684-955D-4634-81FC-36FB2E6DD96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637EC-F6FA-B927-B5C8-711AD7C5B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D2019-1D49-95D8-2002-5C4CD30B4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E36-4C76-48A0-8A42-36BF6F595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10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23669-04B6-BB83-14BA-DA425C4AB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E17263-63A4-034A-366C-663DA297A8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B2946-6C07-9D54-03B1-84920B361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64869-86BB-8251-7FC0-54133993B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5684-955D-4634-81FC-36FB2E6DD96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5C5A7-C48F-98AF-5839-2C0CEDC92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F92F2-75C7-E444-729E-7CE5A088B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E36-4C76-48A0-8A42-36BF6F595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81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1C5643-C087-01AB-E32F-60AD9094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316E0-9ACE-840E-D168-38E32997D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9EEA5-9FB1-9531-29CA-676230870B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855684-955D-4634-81FC-36FB2E6DD96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FDB6A-A137-4C77-FA6B-DB84BB479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7CC5E-1238-DC02-D326-AA48EDF18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6D7E36-4C76-48A0-8A42-36BF6F595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719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7ED102F4-B97E-17A0-030D-4166D0F579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92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39F85DAA-155A-D4C0-C587-DF7FBF1443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0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26D20287-7EBB-4E5B-96DF-2E8960292F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19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84458798-2B7B-085C-B6DC-F9803997EA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8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55E28644-1985-A98F-0494-351C66E2C9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2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4F395AB0-05B2-0D8F-64E0-10542D3405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0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80E238F9-22F0-C49A-DD2A-97C14142C9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6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6ECF69E4-8F3B-F879-79F3-1710DB8B42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6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2025-09-18T23:24:14Z</dcterms:created>
  <dcterms:modified xsi:type="dcterms:W3CDTF">2025-09-18T23:25:18Z</dcterms:modified>
</cp:coreProperties>
</file>