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303D-BACB-97CC-8DDE-FE9085461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DA77B-089C-4EA2-DC76-AF534211D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8A2BD-2216-57EF-8F45-A3F9BC86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293-A34E-4870-A975-32B22B62B02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3AD70-0B01-5F24-D311-5F649F5A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120E6-4AD0-3150-E508-F39C39F5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402-711A-4FE7-A395-2AFD8294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B440-DC1E-B5B9-0481-715250AE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4E3B9-F2CF-B4D2-52A8-076018823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0CBA2-F20D-BA68-56D2-E225F586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293-A34E-4870-A975-32B22B62B02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FFC52-BEE4-03A2-5B2B-702329CD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A5A4E-B97A-2CC7-960E-078B3892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402-711A-4FE7-A395-2AFD8294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92773-073A-E154-EE0F-188D78DA7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80D2C-2416-AB36-6FAC-6533E01DD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1B71B-AFCE-A564-BA18-16E09971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293-A34E-4870-A975-32B22B62B02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C49EF-6B4A-83E5-3652-3C9E7ED2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8723C-7332-3D79-3BAC-722E6D3A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402-711A-4FE7-A395-2AFD8294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B519-024A-D27F-03E0-FF8AA467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91E99-31B8-44DC-C392-8D0BC6F46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C42A0-5E1E-462C-27FF-53145C77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293-A34E-4870-A975-32B22B62B02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D5B26-5961-0A04-230A-086B20FE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0040-44E7-C2DE-4B2A-6595657A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402-711A-4FE7-A395-2AFD8294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2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BAA3-06EF-0A48-2601-FD8380EC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E9550-1426-8664-C96C-275694778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5FBBF-15F4-598E-D49A-E4166CED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293-A34E-4870-A975-32B22B62B02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3F6AD-9156-1174-DF98-269F1275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123B-F462-7C92-A707-167C8BFD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402-711A-4FE7-A395-2AFD8294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F473-4D2D-12BA-E710-F8B45EED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9E305-1F1D-9391-BD0B-EBA979561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FF7E0-C035-A050-3913-AAB0B7FFB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58240-4BCD-E03D-C0DA-FDDD2CD7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293-A34E-4870-A975-32B22B62B02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703E1-C15D-7430-A8E6-E0479AEC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F9B8E-2710-910A-BDB1-CB458468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402-711A-4FE7-A395-2AFD8294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7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F314E-7C9D-0035-FC15-E74C7DB5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957B2-43F3-AF26-E547-3BC0FC12D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CD9BD-F0C8-AAB5-D3FD-9494E28AA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94205-0865-EB53-2376-DFE81462A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5D97E-EADA-3D23-FA77-D344D3A0B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F16D4-76B1-19E0-418B-F9451451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293-A34E-4870-A975-32B22B62B02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6AE84-F917-A1FD-8800-22C9A56A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784BF-37F4-288A-8A39-ABA6789A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402-711A-4FE7-A395-2AFD8294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0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651A-F8E0-1564-ECFD-7CEAA9F1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0CED3-E550-73AD-D763-1AC13CAF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293-A34E-4870-A975-32B22B62B02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08A945-1062-884A-8DC7-A03A1DA5E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64493-6E9C-A3BF-4D35-C24C7624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402-711A-4FE7-A395-2AFD8294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3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CA638-8E9A-2B04-D80B-BFB54A35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293-A34E-4870-A975-32B22B62B02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608E8-B2FB-E433-5A13-0638375B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86F40-5D74-F484-2656-6A4357F9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402-711A-4FE7-A395-2AFD8294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2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92E5B-C467-0D0D-DB7D-DDB0DB87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7142-ACEA-EDE0-7CF3-AF16DA897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A623E-1BA5-DDA7-FD58-DCB05605C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7532-9787-D29B-BF0A-5A60A971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293-A34E-4870-A975-32B22B62B02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C9395-523E-E165-0CBA-C0F05AA1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799F3-441D-C4DD-73B4-957AC5BF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402-711A-4FE7-A395-2AFD8294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7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4106-A366-C648-D5CA-FAA4BEFB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C2854B-3A84-466E-3BB7-7A42F38E2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7535F-BFD2-E78B-78F3-126D09CE0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84AAA-DD35-5AAA-8A03-A4233C49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293-A34E-4870-A975-32B22B62B02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978E8-160D-40FC-E6E8-1A92EC3DF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02852-906C-11D6-2F4C-57710DB1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402-711A-4FE7-A395-2AFD8294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3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A5E62-4380-8630-227E-8E1B20E5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5BDB9-1A9F-8BCD-0A79-F365E045D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8C8B7-F589-F6BA-1B96-1233246A9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A293-A34E-4870-A975-32B22B62B02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DA303-4771-17A3-B4F6-9262FC770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60D1-1AFC-8FC6-546B-361EB9A81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83402-711A-4FE7-A395-2AFD8294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0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43E89B1-889D-3BE4-2D99-EFE9BD869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0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A572908-BC68-CC0F-1732-0FB4FB41E4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39C83846-2400-9EE1-B3A9-08480EFCEC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7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1EC47DC-194B-AEB2-9E9D-0B3A0C4EEB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9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EEE34A0F-EB49-9795-811C-48617F8CF4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0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E52BD26-DEEF-5982-6953-EEDDB14E5B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2641ABA-99DF-71A3-177B-24A297A6E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4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32E4473E-E589-DF79-2DF4-E937505D6A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4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2022-11-25T17:06:42Z</dcterms:created>
  <dcterms:modified xsi:type="dcterms:W3CDTF">2022-11-25T17:07:41Z</dcterms:modified>
</cp:coreProperties>
</file>