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52928-29F1-4129-BF83-6CB95C5C7C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444CFE-D615-4486-B788-672ED19326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DD24A-F324-4F20-8ABD-5E4EC9FF9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6C87C-4392-459C-B764-CCF781523D04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897E0-6113-4F73-AEF2-194B5B1A1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87AC1-CAD6-40E0-BEDC-90900F6E5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66E79-DA53-459E-91F3-821F1AFB7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25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24D2F-0787-4DBA-A4C9-771BD797B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9FC86C-F90B-4F7F-B0CE-32FEAF2AE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0BE27-A085-4335-8D6F-F18ED2858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6C87C-4392-459C-B764-CCF781523D04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C73A8-E97B-4D76-A15A-8D215CEA1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A43CD-3EA0-40A8-9356-EFBB0F4D6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66E79-DA53-459E-91F3-821F1AFB7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57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977215-5140-4B75-B103-73C208B4BA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862093-5B9F-49C6-9DC7-AF2C2B89F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7032A-6906-4A2D-8AFC-49EC22CF1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6C87C-4392-459C-B764-CCF781523D04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AFB4B-94A1-4F06-91FE-A24917FFB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F9635-BFCD-4778-A34D-D044724A7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66E79-DA53-459E-91F3-821F1AFB7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75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4CF01-5926-441C-9D5E-091F574E0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4795E-6EAA-4A69-9A64-1DF350465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A9B3D-64FA-46D6-B516-180313A0F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6C87C-4392-459C-B764-CCF781523D04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95F95-6E9C-470C-8B49-D98D83A1F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6263E-0935-463A-AA15-C9E323BC1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66E79-DA53-459E-91F3-821F1AFB7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4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47225-A794-43FF-B98A-280190A18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34F64-B6BE-4795-BAFE-5A6A991E1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3A0B3-E2A7-40DE-BFE2-3ED1601E0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6C87C-4392-459C-B764-CCF781523D04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41F27-F7A8-47D6-9869-15C122490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352BF-19CE-4CD0-9756-33540669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66E79-DA53-459E-91F3-821F1AFB7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13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04A17-5E22-44BA-A20D-AB6A2CB40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75A5F-45D5-4FC6-8FA6-3952BD89FB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436D8B-5DBC-4160-894F-0AF7732BB8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C9C99-60BC-4ED2-9601-3D26A16C0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6C87C-4392-459C-B764-CCF781523D04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1DA286-BA38-4A77-8879-E48BBBCF1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318886-D6B7-4A5B-BD34-4ED1C1983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66E79-DA53-459E-91F3-821F1AFB7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66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A37F2-0E9A-485C-9B2A-9B67765F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26B1B-44BF-4262-A318-57917A034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320B0C-8DAB-4FC6-A927-5AF02C30C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C5DE1D-2C8D-40A6-98A1-197C784280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7452CD-7CA9-4A94-A514-BC59B06D46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2D727F-2741-4585-8F22-1A72F8875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6C87C-4392-459C-B764-CCF781523D04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D6F891-7046-4756-99AF-3275319E8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2117B2-43E0-4DA1-8656-1C411993C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66E79-DA53-459E-91F3-821F1AFB7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62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56C2F-B3CD-4861-B0DA-510FB5221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DF3BF7-F216-4086-9360-781EF9BFD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6C87C-4392-459C-B764-CCF781523D04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3FD08A-D7B4-4FB5-9255-1C9C3EB0D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673928-7F8F-4611-ADBA-AB38E690B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66E79-DA53-459E-91F3-821F1AFB7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09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B88409-3036-4401-9904-452DF940D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6C87C-4392-459C-B764-CCF781523D04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EB4D92-883D-4C94-82DA-BC5F2A552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3AB01-DE0D-4077-A0E0-B97F142A1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66E79-DA53-459E-91F3-821F1AFB7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54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238B2-AA17-4FC9-BFA6-9B764340B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F8ECD-E361-4265-A1EC-2DE4DA765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7D1634-C6D3-4D46-8BFF-C896B96B1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0F6EBE-33DF-4A55-89A6-B7A66738B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6C87C-4392-459C-B764-CCF781523D04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377170-BA9F-428D-A4A6-E2D276CA5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9EAF5-697A-4986-A400-F3960BB7C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66E79-DA53-459E-91F3-821F1AFB7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6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BF0F1-B3A3-4F6A-A419-23BB05ED6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05B8E5-B51F-4D1F-8798-0334EBA5B9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B5D7FB-72ED-48A5-8DE1-2CC53EC0B8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D6EBA0-3B5F-4187-96F8-A75A8A7EE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6C87C-4392-459C-B764-CCF781523D04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11C981-E33B-4FEC-9EED-029F94EBB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5D9BE7-C37D-4833-AFD3-E2684E703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66E79-DA53-459E-91F3-821F1AFB7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95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7CBC05-F795-4158-837F-049D05847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E92D6F-1632-4EEF-80BE-FC6BEB3B4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7342C-6AC6-41CA-A795-C4DB3E5C11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6C87C-4392-459C-B764-CCF781523D04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9F1A1-C300-451F-B8E9-AD253B3065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5F5FF-A70C-47A7-8F7B-8E05C043C7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66E79-DA53-459E-91F3-821F1AFB7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202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618CB9FB-5B10-4F05-86AE-A95DABD8A4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092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28B173A6-1F39-4997-8B56-484DCDCB5B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040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7579F2A7-DA0F-42D5-BC18-1D9BE91AC3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279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858B4F4C-19DB-4F13-B151-ECA6DB4AB1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843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AD9AABA5-E157-47C8-A2F3-13ECAD9B47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006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DE26A5FA-8424-47A2-8D10-E7FF50521E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85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613470EE-2E16-4E9D-BB82-44EB97A9FD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6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5D8E808F-CAEE-4764-BF80-2026B6BE30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640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0FAFA32E-BB38-497D-9F5B-6AC552D11E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588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1</cp:revision>
  <dcterms:created xsi:type="dcterms:W3CDTF">2022-04-22T03:31:45Z</dcterms:created>
  <dcterms:modified xsi:type="dcterms:W3CDTF">2022-04-22T03:35:03Z</dcterms:modified>
</cp:coreProperties>
</file>