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DEC7-AFAE-593E-C136-A732560CD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E7793-FBAB-9D66-5D9A-C6C7A3DAF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919AB-6187-A0C5-8298-5C344DD8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585B6-1221-A298-20A7-E5C470DA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9633-DE82-3E4B-C6D0-687A0DFF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8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C396-319C-E83B-9881-D13890E5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2B325-14D9-5290-9131-F1FA4E33A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73FE-4813-9B5F-FE1D-E6C77D4B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E530-7AE5-45A8-CE75-BC6345E3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4035B-15EF-A5F8-73B5-1BA9AC78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8BA97-6ADC-1811-427C-ECB2E5CE5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E815B-BA17-E746-0879-A7CF9407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75135-F177-F9FD-F05C-7203F764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6058A-F166-B955-F3E4-2F4FF9D6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7511-DB26-CC85-0914-81366A6B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955B-B438-36F9-F10B-1FFD2DE9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15D9-51D2-C3CC-B1FE-C2F078D8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B56D2-3538-9AA0-00C4-BDD7E778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8EB2-C56A-6728-53D0-F92D09E4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C3E3E-C8C1-B5D9-FDA1-06A1E307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B471-A682-D6FF-CEC4-01DC4F26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54A5F-4DE2-3F68-2BED-6FD18AF23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E69D-29F0-E509-7435-D241A0BE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E1B3-5DE8-582E-7DFC-5616B76C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9558D-E005-0650-B333-23393BD5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941A-02F3-3A93-E6F2-75818CAA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B1C52-E0A9-4072-D5F8-CF14756C6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3050C-190E-D3B0-E908-DBBDD92E7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0EFB2-1081-D7B3-5E0A-14DB379B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A269F-6A6B-E0E3-21C7-25E92D9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16CAA-86EF-D2BB-4D60-C154858C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7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3972-E815-5C5A-7896-5E6BC1DA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6E55E-A280-6E27-47DC-96CCC3C4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5C528-99E4-4D8C-B58E-CAA8529BC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E91B5-1E45-D1A1-45D3-1B1A933E9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92353-33D6-214D-229E-AFD798D9F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510FE-372D-686A-3756-8697A95D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E3233-90DD-AFA1-9E51-84C51AB2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372D3-BFF0-B6AD-35EE-180DEA95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F52D-9570-B727-56AF-2C2AFE47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FE000-1E03-240F-D511-118DE7B6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0ECF-0436-29D5-0971-5827B966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2096D-F4C7-0314-9BF6-2C1A9B17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2D92F-C379-BAB2-6C9D-4A524EF2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1745F-51BA-B1AA-3540-532BAEC3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91190-7E2B-49CA-1CB4-CB787E4B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93A0-02E3-BEA6-E147-62C677DC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BB0E-5456-6F3D-8049-F5EF1573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537B3-DB60-4EF9-3D96-B229F94B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61140-20B1-248A-0C55-D0615387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BE251-D90D-48A3-9CE2-E7857363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7F00B-BDBC-0F00-A56F-254CA38F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2F72-3917-CAE6-C3D3-EACBD40E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A3817-5E53-9D9C-9D41-E4A827847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29E80-0A88-7C90-D76C-C2BFFCBDB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31724-5A3F-6080-71B7-0273110E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5326B-4F22-8CBC-E54A-0C6E3F3E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9D0DF-9D85-701C-E7A0-E1A7402C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C67AE-2CCA-F063-176F-E87B4C43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AF136-FBED-9DF7-FD74-04E1BA1D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DBF6-B007-BF73-2AFB-E509CDCF3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44329-6082-424B-898A-0E3842E21EA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3DA5-FACB-79F0-9706-F3662140B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52A56-45C4-DF95-E0C7-D268622A5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80089-997E-424E-8639-EA1A0CD0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4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2935089-D309-0EDE-BAC2-E33784F4A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0BE4E50-62B2-5BEE-E2A6-9E56664A4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8271F88-31C0-5C92-3544-343E46A20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8BFD081-FC14-DE8C-8996-B0573672F2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E1DB021-CC18-A107-E11D-29972CC59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E948D1E-6396-ABCD-184F-C3B1A0A0C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4E8EDA7-82A6-6676-0057-17701A221A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1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5C784D06-1FA4-EB4A-5E5F-FAE98A094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2024-11-15T05:15:55Z</dcterms:created>
  <dcterms:modified xsi:type="dcterms:W3CDTF">2024-11-15T05:19:50Z</dcterms:modified>
</cp:coreProperties>
</file>