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D2D4-DE6B-E475-A7A0-B99EDD1B6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11BFA-567A-8444-7BC8-1B6EA06F5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1D40-75E3-EFBD-1B37-C05DFAE1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7462A-F6D6-04F4-1950-768B95EB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B23E-EE0C-D724-EF88-0AC7C7B6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218B-01E6-4F03-5665-FE8E46E9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7B33E-1C5F-EA60-AC1A-0854D7ACA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E800-3AFF-8C58-735F-E65BD191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A750-6755-39CF-9E37-6BF9E7F0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E28E4-E08E-6E93-F556-3B6FBD5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D378C-85BC-A0F5-45B0-CB8B06B94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CC7C2-A458-D8D9-80DC-FD28C79B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4988B-902C-4ADF-AD50-093B240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39E2-672F-7F3A-A734-19A2A517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A25B3-6E2D-9B32-E1F3-415F8B4C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7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CFFC-A43F-8944-6AD9-19E36DE8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97316-210B-87BF-C807-3D1D165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1B884-B963-BF74-6EC8-89CD878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B57D4-2BAE-B095-5377-1847A27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B1E71-23D8-7D93-7ADA-71F69FCD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46FD-A758-A7DB-C25A-7D5A1198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15583-3624-99C3-9A50-283BB18F2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7AA6-F879-361D-65DE-F4FDCA28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D84B9-5689-6BD7-2692-12DA7354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B952-FD3C-7EC1-6DEF-8009798F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7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456A-E7AE-C2E8-6B6D-9B26940C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9484-2911-168C-9001-22E4BB35E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7080C-D1AA-FE72-FC5B-AAA4E41C7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5AF8-3516-499B-1899-345BA377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ADC17-0407-7245-0334-6D780AE5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2F7FD-FECA-3755-AC15-D2C34329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EF53-3A33-311D-F9FF-8D756D04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41D60-970D-B3A3-163E-B224C946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ABFD5-D09B-3412-8181-B4CFAAB9C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F13E2-CFA8-0648-DDE6-EBF54001E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9EA63-9041-F2A7-33B7-156C8AC70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6544E-B397-BFA0-DB35-9AA06AFB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089AE-0B5E-621A-6B44-C55879DC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31C67-3D56-7B15-AF80-403F0C4C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B394-6348-0201-9E82-FB127E78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32241-48D0-D9D8-3270-E589D84C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B2234-B63D-00F5-5902-B0DCA81D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8D8B8-C0D8-7726-144F-CFFC92CE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50CCC-4D81-C43E-AB61-74B9E5A7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D63A2-987A-9B6A-A30F-0C2A2EDF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2392-4CB5-B624-A714-61444DFC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1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5792-FAF2-4423-58BB-37602D05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437C-2FF2-0ED1-B6E7-85E85433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2F449-108E-841F-0CD7-2AD70A7EA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9F70E-AD30-DD75-AB75-7CD85AC5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5B00-AE65-8BE7-CA06-D830105D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16284-F5B8-BFE6-A630-D83464F5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0DA8-E7A1-F0EA-D875-CCF6EED1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8827F-A0C1-9038-8C20-4BC472EA5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96954-03DD-9439-06E2-67736300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320B3-9D4F-601E-A0AC-889995B0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B0EE3-1440-A16A-857F-4136D8F1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81D25-7C3D-D6B6-7115-E4498E52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E8185-CAE7-9183-7659-65880355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48CB-A241-B5F2-EAD8-5420D0EDA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166DA-E966-BAE7-696D-423CCAE53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8401-B5A4-4AA1-A4F6-6FCD7E186D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0094-83E8-232B-CBF9-B1C708F8B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6E29A-DA06-4D63-9BF1-F071C18A5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9A6E-E096-4EE9-B703-9DCE6EA7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0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CBE031C-5A2B-9C9A-6BCA-79FEDC62C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CB899CF-0935-EC83-28D0-DCA7631A5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08A0E641-20A4-81A4-C5C5-599CC4262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5E2AFBB-95F4-326E-951B-C32F18DA7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6F29D78-2EC7-A051-3432-55A29892F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A8CC0AB-4BC4-9BF7-D414-1AD985AD2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1">
            <a:extLst>
              <a:ext uri="{FF2B5EF4-FFF2-40B4-BE49-F238E27FC236}">
                <a16:creationId xmlns:a16="http://schemas.microsoft.com/office/drawing/2014/main" id="{CA1DA8F6-09D8-0F49-9F79-6D63E0805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2">
            <a:extLst>
              <a:ext uri="{FF2B5EF4-FFF2-40B4-BE49-F238E27FC236}">
                <a16:creationId xmlns:a16="http://schemas.microsoft.com/office/drawing/2014/main" id="{4D18641E-3A7D-7ED2-3CEF-B21CC1B715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5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3">
            <a:extLst>
              <a:ext uri="{FF2B5EF4-FFF2-40B4-BE49-F238E27FC236}">
                <a16:creationId xmlns:a16="http://schemas.microsoft.com/office/drawing/2014/main" id="{CC89BF3A-EE2A-DD60-DDB5-45DCC79A4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4">
            <a:extLst>
              <a:ext uri="{FF2B5EF4-FFF2-40B4-BE49-F238E27FC236}">
                <a16:creationId xmlns:a16="http://schemas.microsoft.com/office/drawing/2014/main" id="{F1C5845A-F7D6-BE02-BB2E-0F4953885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5">
            <a:extLst>
              <a:ext uri="{FF2B5EF4-FFF2-40B4-BE49-F238E27FC236}">
                <a16:creationId xmlns:a16="http://schemas.microsoft.com/office/drawing/2014/main" id="{487EA30A-AF23-8208-7AD0-90F7C089FD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6">
            <a:extLst>
              <a:ext uri="{FF2B5EF4-FFF2-40B4-BE49-F238E27FC236}">
                <a16:creationId xmlns:a16="http://schemas.microsoft.com/office/drawing/2014/main" id="{5655C1A9-9C11-7D20-FC4F-B7588A3E1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-7">
            <a:extLst>
              <a:ext uri="{FF2B5EF4-FFF2-40B4-BE49-F238E27FC236}">
                <a16:creationId xmlns:a16="http://schemas.microsoft.com/office/drawing/2014/main" id="{A9DF39BA-F497-21D8-1B15-5B2A35772C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2023-07-28T05:00:08Z</dcterms:created>
  <dcterms:modified xsi:type="dcterms:W3CDTF">2023-07-28T05:01:43Z</dcterms:modified>
</cp:coreProperties>
</file>