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2128-F94D-B07C-6FC1-1E55BDC2E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6C7AA-EE2A-FE6E-5F07-13CF8CCD2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28FD8-8A98-2DE2-DE05-F0C8813A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CCD5E-04B9-C9AE-F102-7CF3569F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7240-4A0E-8D97-B4F2-7D1D23A2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404F-A608-DE38-61CE-CC6F29E8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843E1-6953-C700-E832-04C12529F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BC72-3131-94EC-A1C7-10395998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2982E-B531-A772-7E71-485EFF59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590A-07A3-7A11-AFA7-3B3DB9C9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AB803-78EC-656C-C09F-D102C13CD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641DB-3503-8C47-93BD-C3BB360F0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D3D7-E510-908C-5AB3-DED0F729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3707-5D93-A046-71C9-02B8CEA6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0DE3-B165-C9EA-FA8E-F04C90A2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8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E1A-CE36-6BFC-8334-2D4F3A19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9043-FD12-8FCB-933C-10E5E4E1C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0415F-C742-CBB7-B9AE-18847B9A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84F91-EA75-2AA5-D61F-9BE1D36D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733DE-32FA-F795-F65F-6E249ABE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263-592A-8C78-D926-BF12887F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06BC6-C721-FB95-C85A-279EC90D4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25FA2-48FE-3AF0-B2C2-7A0A988C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894BB-8CA0-DA93-4FA2-F47B28C8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B0C5A-1C64-A2B6-A4E7-57139282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0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5E6C-6EC5-88E1-D9D6-ECD79B91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1331-2E91-180D-8B6E-1184EA28D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4A5DB-8A97-7582-E172-E1626B03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01B42-9BDA-ACAE-9AD5-4C0F44FC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FA0E-5956-6603-6307-FBE67924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460C1-A426-8E71-92BD-EB9B7293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BE03-51D6-F1D1-3558-B962B205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F443-F910-EA43-23C0-7F31932D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B779A-0376-CCE0-6D36-79083E8E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2D6AB-BC4B-0AB6-AF44-32170DF4C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6BB58-DAA6-B12D-45EF-094373D6D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AF977-053E-81C0-826C-07DC3ECD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262F3-77EC-7472-DDF1-23539D3E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CC003-F16E-3AF4-D1BC-1292EAA7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E76C-947D-62F8-0677-2CDFDB19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2AFAF-B439-0D4A-D69F-AF8AEBA7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C7EF-FAC3-E9D6-DB8E-C46A8CEB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BA787-E649-534B-FA43-78FDC9E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E9D57-5CEE-597C-E7D0-0F052B44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B6011-4865-7619-37DF-558BF70F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0B2F-EE7B-3CB5-7AB5-58338CE3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78DC-60E3-9D81-36B2-D47FA34B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9208-F282-1627-B05C-F901FC62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EB406-10AA-64FF-07A5-9D1785FB4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0BB1E-3F59-7F68-5DFD-A618CCBF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17D1E-41BD-DB2B-2464-4CFBC6B4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8C2C1-0676-4BD3-0533-F2ECE1DA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FBEB-91DC-3772-E2F8-A3A02F2D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819EB-EEFE-E2F7-AA48-73ADAB329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F8ACE-9749-DD78-F09D-345297D3B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D82C-D919-E319-15C0-BAA49076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9BB61-6320-3735-6A1D-F550BE6B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A6B46-7CEF-AC1F-E892-8A0A8777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6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AF01B-EC0C-C484-090F-73FE0E33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4686-D822-8159-7708-38A20B47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A61C-BC23-2079-62CF-48523EB63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F94D0D-09BA-474C-8D73-4C763A83254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4DBA1-76E6-F71B-F5A2-559825928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48C1-BFEC-5B69-F378-19E61E79A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A8A9F9-6497-47E1-A078-64AA0E80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AE8D8C1-B397-F78A-ED12-240473704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C0E5BD5-DCB9-1DEC-AB8B-8FA845B2D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E0A84D0-E13B-A86C-BA78-2C9356F65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30804C5-9C31-4983-796B-CF5096BF4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8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27D8746-D7E2-26CC-5F4A-DA79A352CB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62549E5-0EBD-9A95-A812-ADAAA82D1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6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C30BC41-CDD2-2DE7-C5EE-2ABECB061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2025-09-05T20:45:23Z</dcterms:created>
  <dcterms:modified xsi:type="dcterms:W3CDTF">2025-09-05T20:46:02Z</dcterms:modified>
</cp:coreProperties>
</file>