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4DC0-2733-52C2-CE2B-285C5419D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C3E7A-8F57-D0D4-A286-483ED502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8486F-70D2-924D-CA99-CE1C6B4D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EE16-A206-BD52-6D5D-1E88B586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57937-C086-BB52-D6FF-05C4EE14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85B4-5852-AE16-6CA5-88791D1E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5171E-D82C-1EAF-AB41-3613D464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9D13-750A-55B7-55C8-828AED43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80B7-5D7F-89AA-9B22-A4DBFD5C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988E-751D-7732-13A5-6D1E26A3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BC4CD-3EC8-ACE7-76BE-E03E97D9B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89DCD-7AD8-8A81-1930-499ECA0BC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98DA-AA49-418F-EE46-9AC4BD58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0BDE-69A7-189B-8582-1F8C7BE4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D7D7-87FF-32C4-14C8-6A3FF8E0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FAA4-65AF-BC51-29DF-304DE22E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1582-FD6A-515B-66AC-DFD967C0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D5C4-B2FB-CEA8-45A6-6506F71E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944A5-A1F8-4768-BEEE-FF83B50D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CDF37-A5DB-263D-EBAF-BADC82FD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C64C-E6B0-DE4F-3E3E-39C252B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673E3-AC4A-64BB-94AE-447D060C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489A-4C10-BF69-51E6-765AEA72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AB3DB-AF73-6125-9E7A-FF01B75B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95A2-D3AE-BDA6-A22A-4B0680A2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C08E-A8A6-0CF0-F633-FF462D48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FBF4-630C-9CDD-2EBC-5DD40BCEF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060EE-46D8-7986-9533-FA0EF55DC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C3B57-3097-9E27-24E4-CF661B9E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26D54-E85C-1536-D5C7-BB12076F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8C069-C22E-4F0F-96CB-32C8D6FD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4C97-C264-D1E1-A604-C71B4277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45913-5227-D123-A1C9-DDD6BD6F8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41447-F88B-7966-38CB-F113EF2D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F12DE-08F5-87E0-3F95-8A2EDB6A2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F0401-AA8E-DD85-4852-AD5DE4248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205EF-DD01-995D-EFEF-D090369D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CDCF8-4FA0-BD66-1DDD-F1F7698F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F93C0-F17E-D83C-DDD1-109CBBB4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2D7-1A00-F8D8-8FBB-E76782A2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156A9-8FC7-6E53-A81D-2D433D98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CDC53-0F3C-8517-433D-DEC28E75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EF7F4-AA38-EAAC-FF24-71E5BA49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A3C72-65AF-B906-C843-041C80E4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5A871-A45B-9803-8117-141EC0A5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8ECBA-2C70-B901-BF65-B95B8420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89FB-FA42-1BA6-28E8-A85296DA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3F70-0DC2-62AB-EEB9-0380446BF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89A88-60A5-48AD-1E8C-CF247F0E5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574D6-36F5-ED50-F4B5-F261C8ED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64E5-6FF0-A790-0087-136EBCBA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7810D-ECB8-D0C2-0CCE-9A2779E0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8D9-795A-3215-39F0-04740A2C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12906-81E2-8B96-DC9C-2E5D6BA8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F975F-2489-86AA-44DC-238D02E19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1ECFB-23AC-743C-D760-51FEB455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AAC70-128F-B351-C7AF-B7BF2619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47482-1C2E-DA8D-D11E-B7911AC1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49A70-0ADE-49F7-57E9-27C7847E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94CE4-11E1-06FA-6DBA-D091F8FA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1E39A-C29B-CA91-CD43-6090E2BB0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B7C68-2AE0-4951-A0CB-8E6FF9EFF93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389D7-5331-FBEB-46E3-0E9D8D59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DFD4-212D-C3DC-36A8-E37F8C630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8AE29E-CF6A-4922-8D12-E747B31F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6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4A88AAD-B613-45E1-CBF9-C2D1106FA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A46D95A-BFD6-FAE0-3D80-865F4B1C9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FB2558DB-99B5-B24E-0171-139AB79BE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8E933D8-84E2-B16A-9AB7-6716ABE984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2BBC6BE-21ED-E43A-BF34-412D9FCE2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4557E53-72A7-327A-94C4-9D8F71633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F327B09-964C-2F3F-B47B-8DB1518DA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4FC34D0-CD60-D042-035A-29989B64F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E020AA8-0223-440E-2ACC-C4A2D15B5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2024-09-06T15:55:35Z</dcterms:created>
  <dcterms:modified xsi:type="dcterms:W3CDTF">2024-09-07T23:05:25Z</dcterms:modified>
</cp:coreProperties>
</file>