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0A01-3E14-4A75-9BD5-3ECCB7686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56890-F38A-4301-9CA9-1FFE03EC6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965A6-94ED-4979-9E9A-EF2367C0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BAAD-96A3-4076-8D7E-C00289DE48D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8572C-0F27-4F24-B103-6C6EED55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B2FA3-0DF2-4830-9A31-CC39A142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56B-B8C0-46BF-ABD9-640BEF9F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5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EEE3A-4356-4222-860C-F4144CE8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DFD35-865D-426F-AF72-CEDCC7A3F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30BEA-7F53-40D2-90AA-9370D886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BAAD-96A3-4076-8D7E-C00289DE48D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B740-FF98-4EC2-AEA6-0DE2AE22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B5965-B4B2-48C3-A545-DE3F931C0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56B-B8C0-46BF-ABD9-640BEF9F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4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454818-D06C-4454-BF6A-EC6B5081F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560EC-7A03-4F21-862E-4255E8FEB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E70ED-ACA3-43BC-B555-9C499D61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BAAD-96A3-4076-8D7E-C00289DE48D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69473-A9D4-42BC-8D06-2175C252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99F64-22DE-4625-82D2-0998D73D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56B-B8C0-46BF-ABD9-640BEF9F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6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B1C0-769D-4057-B6E6-53D5E02E2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274F1-C8D9-4577-8194-B8759FF3D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52BE8-350D-4029-AE65-002882B7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BAAD-96A3-4076-8D7E-C00289DE48D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EA6A8-E099-434C-BB8D-E93A9BF6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A43DC-7436-4FF3-B5F1-9584FCD64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56B-B8C0-46BF-ABD9-640BEF9F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5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D14E3-379C-412F-98C8-CAD4FA0E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9E09F-F2FF-458B-B12C-BCEA75362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AB7D7-519C-42B6-83A3-9EDC4ECF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BAAD-96A3-4076-8D7E-C00289DE48D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61E85-90FF-4B92-A493-3A3D8B73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8BB53-8F2F-4552-90D5-F4A64FD3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56B-B8C0-46BF-ABD9-640BEF9F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7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1BDE7-5AF2-4C86-BBAB-CC9AD021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292D3-6025-4ECC-A79E-E2B7AF0E3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89400-5263-4D97-B787-AE392F07C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9FDD9-D7C8-4650-9DDB-01F3D40D5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BAAD-96A3-4076-8D7E-C00289DE48D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6E4F5-A0E0-457A-A83A-1FB0D9C29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D40E2-83ED-4710-9F3F-ACDC7FF0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56B-B8C0-46BF-ABD9-640BEF9F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0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D4A5-7701-436D-B38E-9A092D9A2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D16CA-6BA6-4DAA-93C5-7878B0DEB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8AF20-4973-4F96-997D-6A01DBE1E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C331F-8466-40F0-AFD7-EC681E975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06865C-31EA-4EF8-BD4B-5B465692B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026367-C27E-4102-9367-49271E65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BAAD-96A3-4076-8D7E-C00289DE48D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7E72C0-79CB-4777-99FC-9F1F8FFC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A6750-D12C-4864-B5AD-A525F55E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56B-B8C0-46BF-ABD9-640BEF9F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88E6-9F36-4F69-9B01-DA5E2BC74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B7CDD-9FAA-443A-BABF-9EDE13E7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BAAD-96A3-4076-8D7E-C00289DE48D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A0DA0-BCC7-4093-B761-785E41C4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7D2E6-321D-498A-A405-F03D89F2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56B-B8C0-46BF-ABD9-640BEF9F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1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C2210-C9FC-484B-9BE1-A78E1699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BAAD-96A3-4076-8D7E-C00289DE48D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DC65F-E8F6-4162-8091-3053451C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D84AF-D34D-407B-8547-30CCABD0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56B-B8C0-46BF-ABD9-640BEF9F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3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2023-3A9B-4DA7-83E0-38C4C8912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8AEE-BF32-4EAE-AA43-A586AF0E2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25C7B-E8C6-4B12-AB4C-147E7860E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06293-24BF-48BD-9110-85391F20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BAAD-96A3-4076-8D7E-C00289DE48D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41D18-0C4A-429D-B997-8C0255A6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E170C-7DCB-4BC0-BBB2-B793D5A6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56B-B8C0-46BF-ABD9-640BEF9F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0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E157-2775-454E-89E7-A1BC738B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DF3A7B-CF72-4386-9B5C-AC4C19EB1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EB96A-1EEC-4389-AD22-F6ACABF28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B85F5-7FF7-4174-B2E1-800FB376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BAAD-96A3-4076-8D7E-C00289DE48D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0E847-962D-4198-ACD5-0CF416665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CFC65-7099-4ADE-A265-7083997C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56B-B8C0-46BF-ABD9-640BEF9F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1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F2A4A-1314-469D-A435-76631F77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40657-5A63-4568-9597-D1C1CA99E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FC939-F077-4D1D-9BC2-DAAD7616A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9BAAD-96A3-4076-8D7E-C00289DE48D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29AC-7696-4650-A2E4-0024FB7A4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8B1E0-EA20-4D33-BDBD-E8BA3DA5B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5956B-B8C0-46BF-ABD9-640BEF9F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09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_Title">
            <a:extLst>
              <a:ext uri="{FF2B5EF4-FFF2-40B4-BE49-F238E27FC236}">
                <a16:creationId xmlns:a16="http://schemas.microsoft.com/office/drawing/2014/main" id="{8FA7DE14-10C1-48BB-9D87-A4B0F7EB92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63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23EFAE4E-1B48-412E-869E-1C89527CA0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5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250E64E0-3CE6-454C-B4F7-5F942C8710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8130EFF2-EDC1-485E-8C7D-C8A0075A77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5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EA16F91A-6FE3-421A-A5B4-86C843E331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96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">
            <a:extLst>
              <a:ext uri="{FF2B5EF4-FFF2-40B4-BE49-F238E27FC236}">
                <a16:creationId xmlns:a16="http://schemas.microsoft.com/office/drawing/2014/main" id="{337F4611-0BA3-4835-A2A1-05990007CF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89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4">
            <a:extLst>
              <a:ext uri="{FF2B5EF4-FFF2-40B4-BE49-F238E27FC236}">
                <a16:creationId xmlns:a16="http://schemas.microsoft.com/office/drawing/2014/main" id="{4F934C81-7C25-4B7C-9FBC-C2C1DDDF97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6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5">
            <a:extLst>
              <a:ext uri="{FF2B5EF4-FFF2-40B4-BE49-F238E27FC236}">
                <a16:creationId xmlns:a16="http://schemas.microsoft.com/office/drawing/2014/main" id="{9DB4A684-1729-4068-A5DC-FB2B9782FC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8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1ADFAB91-BB07-4FB1-A65A-E2A54A8FC4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4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F6E4763D-A375-40A3-928A-0EFC3FCFB6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2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D15F94A2-BC08-4B12-A836-95A65C56AE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8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1DC13965-8423-402D-B26B-E12BADE0C6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5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5EA92CDA-A9DF-4BF9-9291-A674BEA15C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8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35AB5518-2D19-4A99-892A-27526602B3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7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57ECCB5E-E6D0-4746-8BE4-17534253A0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1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503F17A0-A453-487A-8098-F4AF1DA0A5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36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2021-05-14T04:59:37Z</dcterms:created>
  <dcterms:modified xsi:type="dcterms:W3CDTF">2021-05-14T05:02:06Z</dcterms:modified>
</cp:coreProperties>
</file>