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45E2-704E-E10E-22E6-D44D4F51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4EED7-9FA5-FF19-4ADD-AF79418DC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4FEE-0E0E-3323-8D86-084AFD7F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33C15-2E80-ED6B-9844-54F28585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E140-CB87-6DB1-CB88-F5ECC061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A4EE-EC02-50CE-54E1-477D5B3D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278A3-C09B-9CB7-2FA7-DC062750F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3210-14D0-8F26-9E9A-B78B8514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2E707-A69D-9E42-D21A-1BAFF728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03A2-AA20-091A-59BE-466F8FCA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8306C-CF62-D02A-0CBA-A6D0D40F1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3A51C-671D-0B6C-C311-748B10746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22E5E-7B30-54B7-7EBA-75E5754A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523AF-602A-7FB2-6CAD-DC533AE3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5F9A-0213-109B-8F92-EEC0F3D5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BAF1-2C7D-ED16-3E77-61303A1A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0D8B-65F9-157C-9B4A-77DB5895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8F087-B414-AEAE-F239-8F24F29F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DD752-C8BC-D664-02E3-7C8C171E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CDDF-3FA2-875B-31CE-663EDCA4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DC8B-4DB0-E06B-2D40-034FE370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EFDC-5DFB-F5C8-8FB6-2EC87CDE9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D2E2-6D0F-DE14-6A38-C016DB5A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7A69-9AB2-FC91-3B0E-20E12922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22DF-06F9-8BC8-879F-F6099EA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2AD1-EE32-A4C9-B2A2-CADC73F9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1479-8E8A-BDBE-3B93-475A1E5BE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6004C-3DDF-8235-4BD2-824FB58B3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D8C84-4704-1C6D-7C7F-E85165E9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6E459-6A7A-D3EB-C836-A860D392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511C-EAB8-6054-708F-AD5DBDDC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500B-242B-BD1D-3D59-649CF64C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E690C-17AA-72C8-ED51-0769A874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F9561-DD35-DFFA-3B5E-470CEF2A5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6FA6B-82CE-70CB-A300-2236CC189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E9E08-704B-30DB-077A-5EDCFFB51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E887D-7A93-1792-0818-5B14A30F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1FEBE-ECDA-A2AD-B5CB-95B7D2AB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237D7-BB3B-9DF5-2CD1-55BBFAD8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79A1-D597-628E-24E9-B4C61E3F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C4B59-3AD8-37DC-113B-E23D00CE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F70F6-3F36-9E97-E2EA-CCF67917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4D772-B75D-7C65-2373-5EDA3AFF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D0B75-5942-299C-E702-4FB06072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8454E-31DF-70CD-5EC0-3D0EFD60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5937D-8029-0846-3BF1-1F325618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E133-A8CC-D031-A387-E0D3ED8B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E453-CD25-C36E-533D-0C79E51E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9347-D0F4-63B5-B42E-06AA72E29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82301-8412-FF21-AFEB-7E47232C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D47B8-2E5A-AC3C-CD61-CA9F28F3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CD983-3756-06C8-C8DB-D66D5DBB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20EB-848D-CFF3-FBA6-313D2877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264F5-9684-D65D-6BF1-17A442FBB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121B-CDAF-1167-57E6-33B8252B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9C665-2EE2-D0F5-70D1-D64E1EEC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7307A-5BC6-EA87-7F8A-BC6E9D63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922A4-A569-2FFB-B019-4C0A3895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3B4D8-6874-506B-0B71-0F349A61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03380-465D-F1BA-9BDF-D35EBFEB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EF881-7D76-F08D-2F41-EA4BCC0D4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22799B-FF49-4CC5-88BA-2FC0223D12E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434A-1639-96A4-5C27-7097E03C6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90641-D392-09F3-FCF7-D319B08FE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7AC8BB-E4F2-48B9-A20B-C457B452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3E9F09D-C707-F412-BA26-A2896B0F8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4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0B1F13AD-5EE0-6911-5E72-96147E4B8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7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97F8FE6-A264-6F39-EA8C-24159D1F7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A5F69DB-BA7F-A43E-F40A-76D325DBC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F2AE662-5286-A01D-B919-48F080146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D708A7C-E970-8434-51F6-1E9BB49AD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3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BACDABC-4FF3-DC52-52E5-8C2631E88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07B92DB-A995-BDDF-BA99-263A16349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1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5633731-90C2-44F2-8AA9-25B95A3EA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424F0D7F-D96D-B5EC-D0B6-2C5E67167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2025-02-07T04:03:15Z</dcterms:created>
  <dcterms:modified xsi:type="dcterms:W3CDTF">2025-02-07T04:05:11Z</dcterms:modified>
</cp:coreProperties>
</file>