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2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4A7E5-FC82-9A20-150A-083C125F9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637AA-78BB-8702-C5EC-D8C0012E8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14BDB-BB10-2358-23D6-6F04E3A9C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9A22D-FC42-EB34-16ED-7EC35FFD7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71994-0482-5B7C-4945-5216A1EB9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42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6E385-8746-7B95-A99F-BB26B6709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08DCAD-BFEE-7D92-43E7-3E11DA4CE2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8E878-324B-4A11-002B-37B2531F4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7B23A-9DAB-8B3D-A260-E13901CA5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BD36E-C195-9C31-8FC3-1CACB4B02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715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4BE6D0-9F57-8CAE-DD1F-E30E8DBD72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EDFBA9-338A-F4E6-CDFA-3AE604F0A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B0AA0-B671-7124-5B98-1BC4EADF5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1EB9E-BCD9-1C3D-C03D-CE8605BB1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25F12-C902-0D32-62BA-57D32B0FB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3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E6CE0-109A-1F25-0FE1-701BDBEE6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F5D85-E468-97CE-5CB7-E70218FFF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B546A-7D19-84A6-A69D-4FFE0E11C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410BE-93CE-6B3D-F4E6-4373541A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27FA9-CB2C-005F-44BC-2644693A0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49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CE12A-EAD9-6297-7F14-D0B58E16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EA790D-54AE-68AE-3705-6EC139A4E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A1E32-E519-8B83-A10B-32F4FAD46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0D357-2839-CDDF-7DD1-A2591C8BF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33B0D-B75F-2397-D912-1205F5364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32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BF433-BD32-B4F9-06C5-6554B738C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EAD01-79CF-0E78-0FAD-959488273E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56E1E-1CAD-38EC-0A76-2BAF47FDE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C2DD70-0861-3612-0791-C2618F30A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60BDC-6F5B-E736-2163-E84B30969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C3CBD3-668B-E236-A6ED-7FDA28D60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70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75410-A86C-3928-BC8A-66F193D2A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E2760-978D-C15B-8449-F05996FF8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05C19-DFD6-4480-7F0D-29C98011F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71F738-7227-F2E1-2AD3-96C61A4DB1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499767-5C55-280D-C875-C64301D6C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081BF8-0C81-48FA-E440-B58CE61EF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4C0EC3-0C1B-6D5B-B307-14251687C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0345D7-4A4F-C7E0-D73E-3221DF924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34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215E9-8F02-BF84-A865-7EE96629F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D3BF63-B304-A2BC-D67F-44E843FAC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4F58B6-2088-8D16-1BE3-EC4F0439D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D34215-A05E-B4DC-DBD5-F4D7BB992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18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D557FF-32C4-2498-909D-631CC8932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CD74EE-D85C-42B5-85AA-68996196F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FACDB-9E6B-EE7F-B188-101FBDB8F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1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69C4F-DEB6-A9CE-98BB-8E092B648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23F98-F93C-69A4-E0E2-E92C42A27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A3A86-D041-8641-3A0C-8F48416D1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D5B0F-31E7-B811-EB5B-5A5A33836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278459-7590-A415-CCF6-19E673DA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8B78C-120F-C87E-AE86-74AF20EC1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771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410FF-F9BD-15F3-535E-A34B25F29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602BEA-1EA8-EE7E-BEB5-BE7ABA028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04F37-22BE-3CF5-1678-13F633C540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1D948E-4552-25F0-8C85-B60459FAA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5F072-10B6-7E99-34D5-82840DB9D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2DE29-20B8-9066-C550-4CF3210B9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11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38811D-EEA1-8B91-CA45-02D326A44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866EE-D9D7-AD0D-0EEC-1A836A33A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A67DE-B889-69A2-8F15-03B9F4EFC2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AAEDF4-F90C-4CD0-80FB-AAEFA778C85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E979D-9750-0AE4-0A7F-71A184B6F9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5D350-A58D-3E43-D432-D8775C8C3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1FAEF7-72F0-4003-B93E-CD7F3D9D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770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0">
            <a:extLst>
              <a:ext uri="{FF2B5EF4-FFF2-40B4-BE49-F238E27FC236}">
                <a16:creationId xmlns:a16="http://schemas.microsoft.com/office/drawing/2014/main" id="{A4F2FAAB-8226-DDA3-A0B4-9CE39CD246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41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1">
            <a:extLst>
              <a:ext uri="{FF2B5EF4-FFF2-40B4-BE49-F238E27FC236}">
                <a16:creationId xmlns:a16="http://schemas.microsoft.com/office/drawing/2014/main" id="{C98BFB7B-0496-1227-905C-1F228D2764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49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2">
            <a:extLst>
              <a:ext uri="{FF2B5EF4-FFF2-40B4-BE49-F238E27FC236}">
                <a16:creationId xmlns:a16="http://schemas.microsoft.com/office/drawing/2014/main" id="{4B868D8A-E20A-8A90-600E-84D00EA8E3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923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3">
            <a:extLst>
              <a:ext uri="{FF2B5EF4-FFF2-40B4-BE49-F238E27FC236}">
                <a16:creationId xmlns:a16="http://schemas.microsoft.com/office/drawing/2014/main" id="{E8F625C0-9F0C-AC38-6AAD-1C35F340C9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99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4">
            <a:extLst>
              <a:ext uri="{FF2B5EF4-FFF2-40B4-BE49-F238E27FC236}">
                <a16:creationId xmlns:a16="http://schemas.microsoft.com/office/drawing/2014/main" id="{7E1E0254-2314-18B1-B804-9A54BD20A6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9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5">
            <a:extLst>
              <a:ext uri="{FF2B5EF4-FFF2-40B4-BE49-F238E27FC236}">
                <a16:creationId xmlns:a16="http://schemas.microsoft.com/office/drawing/2014/main" id="{6F41D4C8-B659-D03B-CF42-86EC9712B7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560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6">
            <a:extLst>
              <a:ext uri="{FF2B5EF4-FFF2-40B4-BE49-F238E27FC236}">
                <a16:creationId xmlns:a16="http://schemas.microsoft.com/office/drawing/2014/main" id="{8F1567E5-97B3-697C-B500-4BA1275AB6D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495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7">
            <a:extLst>
              <a:ext uri="{FF2B5EF4-FFF2-40B4-BE49-F238E27FC236}">
                <a16:creationId xmlns:a16="http://schemas.microsoft.com/office/drawing/2014/main" id="{8210D1B5-5FAD-578B-4ABE-AA54EDB9B6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35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Aumack</dc:creator>
  <cp:lastModifiedBy>Bill Aumack</cp:lastModifiedBy>
  <cp:revision>1</cp:revision>
  <dcterms:created xsi:type="dcterms:W3CDTF">2026-07-16T23:59:25Z</dcterms:created>
  <dcterms:modified xsi:type="dcterms:W3CDTF">2026-07-17T00:00:45Z</dcterms:modified>
</cp:coreProperties>
</file>