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EEE8-51CD-803B-2318-EFF40EF4F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2BEF8-E018-0B8E-DA89-E559272A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C5650-9883-5943-32DA-C3D93DF9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3E9B5-C96B-C93F-537B-84265855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98F07-B8F0-082A-05D5-0A976828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7E87-D260-B848-3D3B-16DCF65E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827D6-9492-6CD2-C06C-C20B88000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D54ED-1A13-D978-4343-F8A180D9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5E446-48FF-A2DE-BE75-2E575A38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7325-71C4-F694-B56D-0BBDAB0C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0D25C-5E1F-F164-78E4-54BC3CF8B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70D4C-6BCF-659F-5380-F03FF465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6735-2D9C-02C2-5013-B4FB0F5F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AD1AA-DE32-C244-456F-95877DF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7B7E-EF08-4B98-52A3-6A95F7F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4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02AC-FF30-9ACF-5230-C7ADAA94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9014-32CD-4245-94F3-92AC404D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F062-4A04-3FCA-3E3B-A1B6A4CD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F49A-56A8-E4B5-258F-92A8020E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F4A-DEF8-54B2-4326-5D32953C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0575-3732-5518-5262-93DE4DBD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E803A-B282-7C85-3F0F-68FC9FA9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7397-F10B-6912-183C-3AB3C15E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1A71-F5F0-CC73-69AA-030BED74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06EA8-9164-F310-6EF7-8951ACD8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024-6293-F408-4D03-B26B955D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5B67B-059A-1564-4F29-BEB73A9E2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5DE7-8454-8F4E-8F14-414336B84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BE1B6-6217-9F1D-4B45-7C0A7112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B31B7-2C05-7973-838A-1CF939B0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93315-5E2E-2DD2-843F-AFC50B27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4382-FB4F-962C-ADC6-D8BBDC23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51444-2D28-B37E-2D7F-D6AA2AC48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9B6BE-2DF6-0817-0CA2-AECDE2D00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E22D1-E538-4011-1399-8393B4B2B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B491C-8567-0E08-31CC-BFA9F1E65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14189-E3E6-8CFB-C8F0-AA183A9A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6B5C7-F81D-E1EA-ED6F-1ECDF90D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C2573-EAC7-79E2-CD3A-6F4775C2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F7C8-501D-0B3E-F63E-3F76B300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44B71-7A45-7360-9E6E-B31624E1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65EBF-D6EE-D7DE-EB05-E97A2BA8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B4B08-A335-56B2-E568-7DB32E6F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5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55D6-D400-AE06-F4D9-73BD5FC7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F5BFF-12F8-26B5-A369-1472C54F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DAF-B1D1-9E14-5107-E7DA0092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3AA7-502C-B805-CF5C-BA46FC50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0302-F44F-1C6E-2E6A-5EDA7C5E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FADD0-B12E-44C1-ADF3-743AFD72E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A9697-9130-ADF8-8C0E-2328C49E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7A724-6A21-792C-9614-1FFF4207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32F70-A95E-D5C9-C72F-5815B84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8EE6-91CE-CCDA-BF89-59F66FDD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41BB2-3292-A646-8798-44017DAEB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AB68F-F16E-251F-8181-95DB67A0B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FAF58-A106-2130-6E3B-C1F2EB89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41995-7EA6-FCD6-D78C-F4BE7E02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10FED-7A79-5F3F-5A3C-61666431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8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AC156-F716-6A0E-A2CC-1A5B5E27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2C4D1-C8F3-B00A-D557-20A6A9A9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23F9-C187-0A42-88D4-DFA6A2627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40AD-A8A3-43A6-B0E9-2B531FD5C33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50870-A423-08FC-FD55-73E0FFEDB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07E2-A40B-2AF9-1382-21AD10E20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CB5F-FD55-48F2-8F82-65B8F020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8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D65815B-8F37-76C6-07E8-C2BFF3E6A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580BDA6C-F873-503A-95A9-250B85C95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3A0EBBE-8AB1-EFB5-E5D8-D39F5D8B6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7480B6E-E84F-5989-13ED-69B25754B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F2BCD42-64EB-9E03-13F8-6E31CD75D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E5F7AA4-4241-DB80-A5B6-5DCF825FB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33DE939-10F0-65D7-7C86-BFC787FA77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C8E5CDF-16F8-437F-CC76-60246F633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EAA7CED-5A00-F898-30F4-E39FDB4A2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FBE55EFF-9B8F-66EF-4FDC-2D6A7B6C6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6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2022-06-17T04:24:23Z</dcterms:created>
  <dcterms:modified xsi:type="dcterms:W3CDTF">2022-06-17T04:27:08Z</dcterms:modified>
</cp:coreProperties>
</file>