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9702-0073-9CD4-C380-3CA06A106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E0C01-BDBC-4142-4F06-8A8CE9568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56B4-5BAF-D0A4-8B04-5B705C17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2E24E-926A-5DFD-B509-A11AC7BA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4CA7-C332-1636-35AA-EF9ADD56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D013-A7A1-9D55-5EE3-EC533880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89447-E521-F53A-5609-2E12397E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A570-953A-7839-7174-52DBC35A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6B5F4-F1D8-6652-1763-C514B416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32437-E42A-50DD-6562-24347BA7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8335B-1A01-3236-CCC7-53BA63B5A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DFA34-8813-8C49-4CBF-7C490D36E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90153-0631-B673-430A-CE40E8C3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552D3-58E1-7483-676A-684808E2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276EB-2F87-2FB1-602D-83E2192E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3088-AE93-6E0E-5B97-DEA634AB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1158-C059-3380-D24B-B3C11D889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4654-CBC4-DA9B-AFA2-C5306348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E8D83-CE01-D932-9926-BA3555F6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10C93-A044-ADA5-241E-DC33D5D2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BB7B-D27B-2713-63DD-AE9F66F6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A49E9-D566-2702-0C96-628182737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87F26-1A30-F7C0-9E3D-05B38C7C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A08F6-A1C4-7352-630B-55C59F2C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89C0-48F6-2D22-538E-E72C5D11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2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159D-40B9-8931-F932-4565AC4E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85C9-159B-E548-2990-CCA28A168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B6F6A-81AA-DCA3-048B-9A7E65B01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10ACD-B513-3746-B5FD-F3F10C02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A9408-3583-BA8B-ECD7-39AF2BE0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A6585-BCD1-B44E-91BD-73742FE8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31E1-3372-2BC5-F697-E9D3577B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7A30C-51C6-3F71-6518-2C384F9A5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45C04-9360-6D2B-71B3-566C547A1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5B97F-DC42-B348-B80F-64D863841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47195-C0B8-5819-E555-74591A8F9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54FED-04C5-5823-FA56-AF88B3CA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33C8C-BAEF-74D5-5A29-AB2BD278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6C6E8-1624-F6D9-4B2A-0E6755F9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4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0A70-59BD-4A42-4FA5-5544906F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311F8-1CEE-F5B9-C9C5-B6491ECC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35D79-15D1-0E4F-1331-605B0581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B93F7-E648-3931-5EDE-6E73563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E73C9-D08D-FB43-9629-6AB64939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E7B55-FDD1-0137-6F6E-2C834A1D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CBA66-07C9-6DBD-9F32-F1B4F0A4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14B0-ED9F-64BD-EF20-F797ED2D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A483-B64B-C941-C67C-55688F25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6ECE9-FE68-5EB8-FABF-DF24B37F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B40F4-824F-6CE2-9B66-516707F4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00A9C-2748-9F9F-B168-C1735AC6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29BEA-429A-DC9F-3637-366B2775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5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F9EF-A932-51C7-88AA-35674887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55ABA-647A-D64C-DE82-477F12C55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F681F-7004-87D0-40F4-98AB6D303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9BB49-1E4D-5619-E015-45E45A22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745FA-42D5-ECCC-8E4E-EF4E942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2209-B321-F122-60EB-35E28B56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BC5CE-28FE-1C9B-58B2-A9DF1258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D52D2-7B81-D463-96CA-89A9CB8F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DB613-C621-1CDE-574C-BCDD6E398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8A5F-CCEE-40DB-B82C-E0389D58DA0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148A1-410C-2AD9-E1E8-18EBB76BD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F9D51-2972-8BC2-BFDA-61531E759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77DE-13C4-497C-8D62-1F70DA098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8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5BC6104-7CDD-9D14-C77B-0F6F8F121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E91B90A0-8AA3-223E-2AF8-90AEF3CFA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E0A6A854-1A63-EDE8-C782-466FE2264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6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AE41CE37-7E2E-D323-4FC8-567D3ED0F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1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93350E8-0CB9-347A-1F12-57C4CC957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6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D9ACE4F-73A9-F652-EE14-380D1FE574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9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14AA1EF-4246-3DA7-540D-C4962AFA9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4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4E6405C-E380-ED89-AF19-5FB00329FD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6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26145B0-4BAB-9DEE-8AAC-E35961629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3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a">
            <a:extLst>
              <a:ext uri="{FF2B5EF4-FFF2-40B4-BE49-F238E27FC236}">
                <a16:creationId xmlns:a16="http://schemas.microsoft.com/office/drawing/2014/main" id="{90571C17-B4F8-B469-0F02-1D112EB44C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5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A9C6035-D3CF-5FA5-A2B8-DDDB517E8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C8CE396-5790-E382-7E1B-E61B92EFB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2023-12-23T00:28:29Z</dcterms:created>
  <dcterms:modified xsi:type="dcterms:W3CDTF">2023-12-23T00:30:05Z</dcterms:modified>
</cp:coreProperties>
</file>