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4CEFE-44B4-D822-00C9-998942C90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96C08-68E6-E4AA-1D53-390F1914E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1B830-1A4B-C9E2-4886-25D4B2BC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0726-9CB4-4936-9496-5FC600B17F6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B014D-43A7-4FAC-3E34-BFD8EB21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EF628-3A0D-7505-5046-F8531CA5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DD2-F87B-4D41-A623-5E1BDA8F9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3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BA52-E08A-8317-2DF7-5FAD303F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F3587-688F-1638-F4C4-268E5A56D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DECDD-4538-1F64-21A1-E55154B08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0726-9CB4-4936-9496-5FC600B17F6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1B10E-4E6F-22E1-6A1E-CBEC9E5A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C3C10-E73B-040F-6AE1-1AACBD7F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DD2-F87B-4D41-A623-5E1BDA8F9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6CF479-0E38-0649-2E4A-98E1297D8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8D714E-5949-D5F9-422D-4CFA3038D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0E823-1CCE-C80F-FAF5-C3B5FBFB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0726-9CB4-4936-9496-5FC600B17F6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EF593-C6BB-E227-CD24-60161A54F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78822-22DC-0A43-764B-ADB742E5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DD2-F87B-4D41-A623-5E1BDA8F9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7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49E6-1182-34EA-08DF-F4830CA3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58001-F3F4-7AF2-2B5E-F2D242659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152A0-7CBA-5246-E92F-CF4BCDC7E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0726-9CB4-4936-9496-5FC600B17F6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6AD82-E682-78C2-17DA-4810DEE8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C9492-0D13-E5C7-860A-FF3D16AC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DD2-F87B-4D41-A623-5E1BDA8F9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3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593D-4CF3-99E3-B898-65D73B66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83236-85E6-5333-1FD4-01BC33990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7A5A5-A017-38E6-880D-928671D8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0726-9CB4-4936-9496-5FC600B17F6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1E802-7FDB-FC7C-0D43-16E89F07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B5A02-67DD-5DE2-B9E6-258144BF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DD2-F87B-4D41-A623-5E1BDA8F9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7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94685-668C-6C24-D722-F3F93449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8F09C-9770-8455-EFB4-40A9C0269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C8D92-EA1F-1936-9EBD-A220330C3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D3141-E21E-0FE1-1C41-B3A2DC3E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0726-9CB4-4936-9496-5FC600B17F6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B0B04-7B97-06FF-989F-4AF0CDA1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000D0-061D-3FF9-7C7B-26BA3C7A6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DD2-F87B-4D41-A623-5E1BDA8F9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8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C1D98-B222-4FE6-E010-1C6587A49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ABB8F-11D1-68B7-67D8-AA06CF4A3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E9C86-4CF7-10FA-651B-0519A418D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29B0A-C87B-6260-55C8-9614C250D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4229E-CBE8-6DBE-6F79-434539C91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BC66B2-D91A-C481-5DAB-D544A034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0726-9CB4-4936-9496-5FC600B17F6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08F07B-65E5-59F7-6DEA-43543DADF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C5F70C-845A-CAF9-4949-4AF596D07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DD2-F87B-4D41-A623-5E1BDA8F9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6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5DC5-E923-D35F-803E-629FA3BB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60F619-4B67-27C6-7590-324F8055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0726-9CB4-4936-9496-5FC600B17F6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EE358-5CED-1748-F1D3-9E678F2C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6AD94-C24B-E936-BB18-84BDC631B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DD2-F87B-4D41-A623-5E1BDA8F9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4DCD0-5A64-26FB-4F7C-D8A067778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0726-9CB4-4936-9496-5FC600B17F6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47B3F4-2093-C18D-94E1-C9699CF1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8199B-00EC-EA13-769B-BDE3C338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DD2-F87B-4D41-A623-5E1BDA8F9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3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FB80B-7EF1-2541-7453-3E7C8AAAB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CA8BF-B610-A8EF-84C1-EAA3097D6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3150D-F786-87AC-60E0-2B572A977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33F24-0579-D650-02AB-826A6A52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0726-9CB4-4936-9496-5FC600B17F6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27E8A-D539-73DC-A59D-73F9708A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D1180-31E0-EB90-7786-BB839D94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DD2-F87B-4D41-A623-5E1BDA8F9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0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EA99-ED11-0A01-E9BA-1ABD1A13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048F1-5964-B648-9A13-7C9C81468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3DEF3-C46A-6342-43D5-3E4311114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86A62-7946-3C96-23A4-08FBDCB48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0726-9CB4-4936-9496-5FC600B17F6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1678B-D263-2822-77BA-3848DD741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F354-D565-F0C6-54C1-4EBF4F9F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DD2-F87B-4D41-A623-5E1BDA8F9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8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81B5D-0623-FDC3-04B8-D255783F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5444C-7080-8640-CFC7-3E63ED56C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44CFB-CD35-2477-6A88-A8662F204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EF0726-9CB4-4936-9496-5FC600B17F63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A0246-A18B-9B29-2C39-B399AFD4F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0BBED-AFAB-D48C-5BCB-79BF3FEA7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91ADD2-F87B-4D41-A623-5E1BDA8F9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60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189BF562-718B-D6A5-3A2E-D0D951F233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0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F6C887EA-B75E-07B5-196C-C4D5DD9378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2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A089F422-C6B9-A029-861C-37BF518632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4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CBC03E2E-C117-9BDD-2FE6-98F4F5BE08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9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9EDDA0F9-63F0-1155-8E6F-DBAE42F8B7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5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14841C3B-C72D-2F63-2821-01D871B468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4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39CB2DA7-3B04-9BE3-9B28-38DC1135D5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64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76D5DFA3-C39C-1F50-80AB-8FCF682146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1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8BAFA7D3-2DB9-AF1E-47A0-B645EB4549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60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2024-07-18T20:05:23Z</dcterms:created>
  <dcterms:modified xsi:type="dcterms:W3CDTF">2024-07-18T20:12:21Z</dcterms:modified>
</cp:coreProperties>
</file>