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2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F805-00EF-38D8-ECB6-13FCF2CAD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11D99-6C66-C44B-232E-AC272B35A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833A6-2BCD-5851-F4FB-931DD0EE4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8D0AF-EAED-EDA2-23FD-DB57AE920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D417F-A3AC-303E-DFD8-B0D6715F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33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62528-0ED1-4898-8B93-C2E9D3DDD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E3647-B500-0BA4-6F07-6444DBE12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8509F-5511-5700-CBFA-A2DB13534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63D7B-3DDB-8185-E109-DDEA5ED94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4DC8-C944-A6AE-8FFE-96C110733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1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9D68E-2115-2E28-2501-EA7B3D8EF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E632E-73C9-2534-8F90-0B297EFDF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92D43-C02F-3306-54F5-7E11260F7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9935A-5E8A-C1DD-E1DA-ED72F31A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C1897-3A0B-D22E-212A-344AC2433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28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A479-26D2-48D8-A6FD-0F1DDB25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E0367-DD04-7865-8279-EE1EF96F6F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FEF966-33B4-8721-855E-701091F2A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46DA9-CC6C-1F5B-4CAF-4574BFF17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82792D-C15E-B2FD-CD52-3ED302F36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EE2A22-9392-395D-C4F3-FF57D1C30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68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D8723-F5FB-9FF0-0FE1-705D10B7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24EBF-3382-CB8B-F82C-229C63DD3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095ADE-B3BB-E7B2-CCD1-613950ECB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92910C-EF1E-3C44-86AA-C89DB9F16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CD46BA-E199-E646-266E-E1BD58471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0B499F-50D4-6FC6-F567-89672929E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C0F1C1-B2F5-C04A-429D-AB4972308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F15FB7-F8AE-F2C9-BF47-D7252BA5D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1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D47F5-C6EE-7139-E18E-2DBF7A30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2F64-67AA-811A-CE77-532973D92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D9C380-C1F9-5488-5967-DDA4B6DF6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B09CC-AC81-B02A-199C-4184AE9B7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15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A3A45-560B-72E2-CDAD-F922EB41D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B4058-5BEF-D91C-D10C-3A2F2DC9C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7B1B3-3DA8-739B-9EC4-B3C19D1FA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80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7D5A-455A-1D64-04FD-BD73B7B3B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0A9C6-65C3-11AE-D521-619B1D732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C85E2-409D-16B7-5385-F76ED4A53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D457A-7275-A753-1DF5-34017E48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902DD-E6E2-604C-8063-92EBD27BF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D0749-A2D9-1F95-3782-4FCAA5EF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8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82E8B-12D6-B533-1E18-2EE43D13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34E60F-3068-B8F4-0254-D21CDBDA1D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4285D-AD10-57E8-A5D5-37AC18653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ABB74E-CD31-B4AA-8E95-7A993F20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CECE5-A678-6F4E-2E63-8455BBC78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0E7E4D-7673-846E-5E55-A5878808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6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C3BB-83B3-9380-5F75-3D47BF68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F59470-5962-4B15-348D-300FA0BBA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6127D-4983-97CB-7F69-58BBA4681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FF542-C164-6CCF-97FA-3D795DFC5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3846A-8905-0973-A3F5-270100FC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8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14BD38-5BCE-BFD7-EDCD-DA4555097D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58365-4ACA-F7FE-341A-E7C1A05C2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15653-34E6-F4FB-27B6-AD723E1A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22864-07E8-A82C-1B1F-6D60ABF05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49CDB-A5ED-7922-B158-0FFDCB04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2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6AE87D-AB51-356D-B0C1-93AF3938E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40E75D-F35E-8CF6-E2AA-63C8864EE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3FBA5-ED5F-0DA3-3532-2246433E4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14F7C-0433-4B17-B0B9-2F90D7706BF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6BDF9-3872-0B68-A5E4-680B8B897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235D3-559D-ACB8-FC24-2ACFCCA5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F2AF72-456A-4C74-BAA4-64D1A9443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37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0">
            <a:extLst>
              <a:ext uri="{FF2B5EF4-FFF2-40B4-BE49-F238E27FC236}">
                <a16:creationId xmlns:a16="http://schemas.microsoft.com/office/drawing/2014/main" id="{8BE220AA-C8FA-ADAA-DFF1-A85B9576A2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12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1">
            <a:extLst>
              <a:ext uri="{FF2B5EF4-FFF2-40B4-BE49-F238E27FC236}">
                <a16:creationId xmlns:a16="http://schemas.microsoft.com/office/drawing/2014/main" id="{B9C62982-63D7-23DE-D32C-A78B65161F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60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2">
            <a:extLst>
              <a:ext uri="{FF2B5EF4-FFF2-40B4-BE49-F238E27FC236}">
                <a16:creationId xmlns:a16="http://schemas.microsoft.com/office/drawing/2014/main" id="{3E77691C-7AB1-805B-01D2-C3C26095EE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50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3">
            <a:extLst>
              <a:ext uri="{FF2B5EF4-FFF2-40B4-BE49-F238E27FC236}">
                <a16:creationId xmlns:a16="http://schemas.microsoft.com/office/drawing/2014/main" id="{006B6114-9DC8-58EF-D875-27E029AB61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94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4">
            <a:extLst>
              <a:ext uri="{FF2B5EF4-FFF2-40B4-BE49-F238E27FC236}">
                <a16:creationId xmlns:a16="http://schemas.microsoft.com/office/drawing/2014/main" id="{25EF5FAC-FC19-5C25-5857-A48E7B5FC9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20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5">
            <a:extLst>
              <a:ext uri="{FF2B5EF4-FFF2-40B4-BE49-F238E27FC236}">
                <a16:creationId xmlns:a16="http://schemas.microsoft.com/office/drawing/2014/main" id="{9CD80510-2B62-3024-31F6-05B71450D8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57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6">
            <a:extLst>
              <a:ext uri="{FF2B5EF4-FFF2-40B4-BE49-F238E27FC236}">
                <a16:creationId xmlns:a16="http://schemas.microsoft.com/office/drawing/2014/main" id="{A39FB5AC-FF37-ADD9-40FF-9218D755FA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693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7">
            <a:extLst>
              <a:ext uri="{FF2B5EF4-FFF2-40B4-BE49-F238E27FC236}">
                <a16:creationId xmlns:a16="http://schemas.microsoft.com/office/drawing/2014/main" id="{178789FF-AC25-A60B-924E-0617297F9F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05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8">
            <a:extLst>
              <a:ext uri="{FF2B5EF4-FFF2-40B4-BE49-F238E27FC236}">
                <a16:creationId xmlns:a16="http://schemas.microsoft.com/office/drawing/2014/main" id="{AB8871CB-299B-8C70-7DAB-472964F68D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3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 Aumack</dc:creator>
  <cp:lastModifiedBy>Bill Aumack</cp:lastModifiedBy>
  <cp:revision>1</cp:revision>
  <dcterms:created xsi:type="dcterms:W3CDTF">2026-08-28T03:23:09Z</dcterms:created>
  <dcterms:modified xsi:type="dcterms:W3CDTF">2026-08-28T03:24:57Z</dcterms:modified>
</cp:coreProperties>
</file>