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A4BDA-98D1-5D0A-78AF-956D5C47B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670930-8C06-8531-6DF9-FE3016E1D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1826A-CB6F-AA02-F1DA-BF6B59A2A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CBDD-F748-4751-9F69-FD90B4F5DEF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9693B-BE4B-9457-4210-0C5F3E70E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6615F-901D-A4D8-2FF8-BB557DF1B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38D9-62D7-413C-89A7-10B68737B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2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9A955-1FAF-991F-CE4E-DA97DFDD1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DE39CF-5980-95FE-83CB-785B6F343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B0838-934B-9850-26DD-E007894C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CBDD-F748-4751-9F69-FD90B4F5DEF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6C787-91D4-6404-47E0-20DCD1B23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B31B9-C834-5252-4186-7339DC54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38D9-62D7-413C-89A7-10B68737B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71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1C8713-A315-2A32-448C-43287538BF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2A38F4-2EEF-4615-07F0-22AA25CF0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0079E-CE03-F91D-90A8-E502F0CD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CBDD-F748-4751-9F69-FD90B4F5DEF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E9BA7-776C-1B9F-DB40-27125FCC6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30C1F-DEE5-60C5-FD49-7A6301F9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38D9-62D7-413C-89A7-10B68737B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3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04AF4-33EC-1E46-1F70-88012F3C3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3BF20-87B1-A8A2-4982-0D588C515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784BD-2FC8-EE4E-15E2-DC91049AF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CBDD-F748-4751-9F69-FD90B4F5DEF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0AFAB-F06A-49E7-AF47-19A0D5B21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28DD7-8DCB-B9F6-28B3-57131E1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38D9-62D7-413C-89A7-10B68737B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9D732-11C3-29E4-F4AD-01FD6D9DE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44C29-AC30-B0B0-DE53-FBAECC8C2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4E79A-9397-5114-FC15-332702272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CBDD-F748-4751-9F69-FD90B4F5DEF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E084E-9859-009D-8B84-747C5F492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0076E-6BE1-EB0F-614D-74CCDEC9A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38D9-62D7-413C-89A7-10B68737B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8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C4086-4E2B-F982-4F19-41C37BCCE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3EE04-91AA-ED06-179E-BDF686316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05400-8426-C77F-CB17-8C3C1DD48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01179-558F-7DC6-C86F-60B09D13C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CBDD-F748-4751-9F69-FD90B4F5DEF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90C3B-AE95-B7D4-67E0-9CB81A4C5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A7FCF-46FE-946E-5A50-899320AE3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38D9-62D7-413C-89A7-10B68737B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4AD62-6F8A-D7B0-0732-4CA5DFA82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20963-EE99-FF1F-23A1-F63C190C5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44FCB-4538-A285-D9C1-62400ED72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3A77E-5698-099E-D4B2-A78F67481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8D24E5-FAF9-3E1E-DA72-BCCCBEC16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B0F78E-7ACB-364D-4D22-E0B9D907B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CBDD-F748-4751-9F69-FD90B4F5DEF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F3488D-1426-90BD-B3EB-E84DF6263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1654F2-8687-BFB9-539A-3A7DE4926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38D9-62D7-413C-89A7-10B68737B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3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915DE-74A1-E9A6-F20B-6E6571C12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90169C-636B-17B7-52E4-06E105863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CBDD-F748-4751-9F69-FD90B4F5DEF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B0BFA7-B51A-5D88-6399-D1B75771D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25A8D-6374-92E9-9B8C-6F25E6448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38D9-62D7-413C-89A7-10B68737B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37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81D445-10C4-F575-E092-A5104C096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CBDD-F748-4751-9F69-FD90B4F5DEF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F0D785-8E8C-812D-6BEF-43B0F3A9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6C34A-99FF-DEE0-74D2-7C2A75DE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38D9-62D7-413C-89A7-10B68737B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78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9B060-6B68-F447-9524-EFB762C0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2CB9F-F598-F0AF-136A-AE5F41D96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53E9D-FC90-33DE-95B8-7249CFF38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8B63A-CF00-22C0-9A8B-98247AFAE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CBDD-F748-4751-9F69-FD90B4F5DEF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8A5BC-A685-FF4F-D39B-8EF49A84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73080-782C-DAD8-AAE2-87235797D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38D9-62D7-413C-89A7-10B68737B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3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D6C11-F150-54F4-511B-7DCD56953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3BF2FC-CAAE-471C-52E2-9B52845FC7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47CBB-3C47-C92A-1C2A-9C96E1481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602E44-DFCB-C4D8-D285-98E92762B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CBDD-F748-4751-9F69-FD90B4F5DEF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1024B-2466-CA4F-8BE6-D867D9D93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1A5ED-4D5A-69CD-43EB-85BB04A34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38D9-62D7-413C-89A7-10B68737B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7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53483B-4ED4-924E-0AD3-8A3534193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8A678-43FE-7790-72B7-5511B41AE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4299A-6312-0703-A1AC-AE2D2AAE04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BCBDD-F748-4751-9F69-FD90B4F5DEF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346A9-8D4F-5910-D713-313081739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D45FC-45D2-C37B-3905-D7EA74C1B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38D9-62D7-413C-89A7-10B68737B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05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8904F293-3F93-E2F4-C394-59F2074870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05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83FD6E32-1E3E-C8B5-CBF9-8288804632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4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10EB3A38-05EA-7C28-C554-62CE2DD086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9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3760DC7D-51F9-D01D-2ABE-4B33C506AA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57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0C8910B6-8C71-B0C2-5106-C8814DC4B4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6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6CC3924B-D502-C8E9-F5E1-4A8023A22E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35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3A061D59-1593-46F0-786B-23B683ECDE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7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43D86AAF-BB49-6212-3781-01990E1597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1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A3F4B3CB-933C-E708-6BEC-1081811058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4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2</cp:revision>
  <dcterms:created xsi:type="dcterms:W3CDTF">2022-08-05T04:49:52Z</dcterms:created>
  <dcterms:modified xsi:type="dcterms:W3CDTF">2022-08-05T04:59:31Z</dcterms:modified>
</cp:coreProperties>
</file>