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F473-2663-133F-F9B0-139EC11B6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56EFC-411A-FC82-E5E1-B545940F1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697A8-A5E4-D4ED-D206-357E22C1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5EA-3BB3-4CD5-B8AF-94120905C66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ED98F-4A0D-90A6-7D00-9AC41813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9759-EF0B-5AEA-6B97-10763541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DBA8-A9B8-4EB8-8C9B-BDF3304E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071C-7561-651E-4091-BFD335F29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1F91E-D68D-B751-90CE-90EC665FD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CFB1-A959-90BD-FD40-97581E30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5EA-3BB3-4CD5-B8AF-94120905C66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702AB-54BA-2250-F763-F51C3E731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4E4C7-DCE3-6254-3803-7E6FE671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DBA8-A9B8-4EB8-8C9B-BDF3304E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0C744E-4483-50A5-4034-9D7FD1F49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D0643-0052-799E-B9C7-8E93A54BB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9778A-4FD3-9B81-BC65-E549B238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5EA-3BB3-4CD5-B8AF-94120905C66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A6CE-3697-D616-9CBD-19D12A22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0D221-AB43-1A86-680B-E8701468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DBA8-A9B8-4EB8-8C9B-BDF3304E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1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286C-4BAB-3025-F6E9-E1C0DB1B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849D6-5F10-C3F2-5742-4B8B05FF2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B4FA6-FFDA-D09D-7C49-C6428942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5EA-3BB3-4CD5-B8AF-94120905C66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1E319-B2AA-6A08-A0A4-F98F8394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01508-46E4-C30A-9908-5E5A5F1F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DBA8-A9B8-4EB8-8C9B-BDF3304E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D7CC-249A-7C29-E931-EDCB0DFA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E46EA-36DE-7539-E990-05AB254FF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6304B-A9E3-E4A3-D60F-4942BEC8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5EA-3BB3-4CD5-B8AF-94120905C66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AEBE9-D497-5736-9075-4DB23721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1A6CF-E9C0-4CE0-1FC1-8191B1AA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DBA8-A9B8-4EB8-8C9B-BDF3304E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9952-B3CB-E1F2-2C39-487216D5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21826-1776-776D-27D8-A0E385C00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27EBC-AC2C-6B86-E3FF-433A5FD5F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66BB8-7353-4D6C-160C-AA81EFC2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5EA-3BB3-4CD5-B8AF-94120905C66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DD653-2E22-02B5-F67D-1030A687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E7F08-7396-AA81-146E-7E116FAA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DBA8-A9B8-4EB8-8C9B-BDF3304E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8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0F7C-6A11-B352-9BC3-BA241465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96DC7-BB5E-1095-ED6B-FFA34AF83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D7FF8-A4CE-BEEF-8534-41410FE56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1B9EA-A3FC-6C9D-84FC-A108C95FF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4F8244-5EE0-BAF6-50C3-6F9E2B075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71D9F7-9A8A-2DBC-EB88-5BBFA946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5EA-3BB3-4CD5-B8AF-94120905C66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3CE85-F13E-3E6A-3B07-F91F502C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120469-A95E-16F0-0B3F-C3546ACE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DBA8-A9B8-4EB8-8C9B-BDF3304E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9EB6-5AAD-B3EC-8341-F6FF8E71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B0B66-4C07-B259-5667-9029CFAA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5EA-3BB3-4CD5-B8AF-94120905C66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0F82C-4757-82B5-A9AA-230A0688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6B5E8-6820-93F6-495E-8148CEC9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DBA8-A9B8-4EB8-8C9B-BDF3304E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4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33F95-98B9-6B92-8336-BFB32DE9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5EA-3BB3-4CD5-B8AF-94120905C66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A3CC5-0EC2-EF75-1702-D8AF2FFC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6C6D4-1408-EEFB-5821-DE40B136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DBA8-A9B8-4EB8-8C9B-BDF3304E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6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6100-B040-7935-B666-F8A7FCA9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A0206-58E2-AFEF-4AEF-2C5A44265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6E756-C519-D4BC-434E-C12461E8D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000F2-94A7-3098-D846-F08D803E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5EA-3BB3-4CD5-B8AF-94120905C66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47B2A-5C83-8D56-1D92-D946A8F5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A6C29-443E-B26C-F1C8-D6BBAE53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DBA8-A9B8-4EB8-8C9B-BDF3304E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3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CC57-4152-2C71-C850-08F8B17F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67742-D041-5481-C0F4-387120431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CDDAD-8044-27AF-5B71-5DC913CC1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D7CCC-3C80-98E0-4755-0A5FD348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5EA-3BB3-4CD5-B8AF-94120905C66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FD733-CC7A-37F5-305E-A8A5140E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7ED45-DD8D-01CF-80CD-58EE73C1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DBA8-A9B8-4EB8-8C9B-BDF3304E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5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B2949-6C2D-EEFD-01CA-A5F7055C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787C1-8FE5-96C1-00D3-4552D75E6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3CA0E-EB41-6E24-CDF3-DD8E23657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A85EA-3BB3-4CD5-B8AF-94120905C66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F32B7-058E-DCBC-8500-F920BC40F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91CB-B308-4436-D26F-D1F6B03B5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7DBA8-A9B8-4EB8-8C9B-BDF3304E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5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4BFEA45-F187-13D5-3CBE-7B6835747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2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E7589CA0-B62B-4318-A126-3D51E520F0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7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9E37BE1C-7767-9C22-EAAB-38BA9F093E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EF649167-F385-10F2-2518-AF655989B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8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8561B08-BF8D-DC62-C64F-40B170DC39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F1B3395-0C65-89EC-58F4-7F0E9C6168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2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E2FF71B8-6587-96BF-C19A-02BC62768D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6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57082025-6A3C-D68A-320B-8F355770F1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1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79044902-20A3-E2C0-CB44-CEDED59BAA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4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2022-05-27T15:12:51Z</dcterms:created>
  <dcterms:modified xsi:type="dcterms:W3CDTF">2022-05-27T15:15:13Z</dcterms:modified>
</cp:coreProperties>
</file>