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583B-5BCF-F613-CC0D-07E9504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962EC-30EB-4388-AE87-266E2103A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D2C7A-53C8-42A8-4993-8FB18747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BE8A3-9FA9-18D9-9BDB-09205652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AC4F-8E5B-E293-3E07-A35D58C0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E4C7-7D25-62BE-4853-22D9A994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FBAA6-08FF-DAAD-B4FD-36ABE0295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029A-A382-E536-3DC5-33FC2B96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2CBA-CCB1-A119-CB8E-3C3DADD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E079-38EB-D2E3-3173-2792DF7B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348BE-B03A-A0EA-489C-53FB38007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6285A-E435-C43E-5990-ECCB207AC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F288D-CF56-21AC-CE56-EC301E92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0E82-9B7D-846B-C756-15F8F966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92FE7-1031-850F-93F2-E3DAA90E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4625-1606-5796-B234-AF24ABB9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ABB6-BCE2-97C5-759E-047866A6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E5C2-EE98-BF1D-97A5-66BFF46A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3C668-75C8-C06C-797E-82CC60CB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920B-C2DE-C7B2-DE0C-E8CF9C1B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2367-2D91-C808-10A7-5A4244CA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69BAB-3766-6DA2-C661-89D5EB5A8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A3947-9FF9-2B02-A26A-948930C0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03BAA-CFB1-8C03-AD96-ED8C44B1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99027-E9A4-E251-DF8A-99C8D09A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4DDE-91D4-0049-9BD7-3C424270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2849E-BDFF-9A03-8A6E-7679F8632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234F9-E7A2-3EFA-49DE-466C893DC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697B6-6F2C-D28B-D76F-9F4B37FC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0E39-D329-B09D-953F-7D0DDD0F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51634-BD18-ACD7-5B4C-8AB51E35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0277-DF6D-E67F-C31D-250B2A64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E8CE8-4C56-FD08-6A3B-6FA4C5DB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5BEEF-4C44-20E4-0D5D-FB9F144A8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CF3F3-4293-A04A-FB70-14A8BFF9B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328E0-31FA-7AC8-FC46-5FC7A380A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BF8B7-D574-1462-871C-7B162073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6F7F-FA76-DC71-0184-3A808925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9DDBE-C4CA-A774-2D2C-8BDC0BC2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6E60-11D4-9E1A-D553-43B82665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938A1-9BD0-4EDF-2757-AEFE582B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5B7B1-9075-010F-CD17-2066E058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ECAB-E880-4578-08C2-3D2B0178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AEE58-ACE1-5768-D8EA-D1F1B69B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24E62-93A6-71D5-D7E0-7F109805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EBDF2-0728-61D2-0EA5-8349EE74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6C4F-BEB1-0EFA-2992-EEB488E0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9B9A-25E2-7CD8-2148-2FAE4484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57B29-E32F-C220-D0AA-8BBDFF4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F4AFC-C3AA-FB97-42D3-52442697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7CD66-4AF9-F49C-4B6A-CAA6383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D31AC-0FD5-C172-A72D-90A3FF61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4F5C-F6AA-F3B1-3043-1AF1F407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1DFBD-B599-BFFC-B5EC-AAAEDBEA7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B4807-AFF7-A2F9-31F7-A65A40946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79CC4-932E-464E-948E-7A6C8B8B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F9564-4426-97FB-F71E-AAADB5E1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A7532-35B7-03ED-4E47-E338A674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10DFE-40AA-6A66-7626-3824D56C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F1E6-A1FA-A269-5376-E82735F1D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7B13F-9098-23EA-3E4D-E9E169B6E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D60E3-11D5-43E1-99D7-1066B2E771E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2573D-A386-B48D-9033-F2B29F69D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D7B8A-1C6C-3E74-619D-AAAFF91FC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14D63-B01B-4BA7-8E33-BE0B22A3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F09EE7F-38AA-42C9-68E2-7A9F4E98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AD795F1B-AAE1-A918-2948-8757F6C8D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A1C47612-F0B3-081C-9E92-DC13B0347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A05948C1-7A39-0553-003A-F3BC26E76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55D7237F-B881-0327-2C7A-0C7778869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D0B2ED64-B7A8-37B2-8654-CCBE21377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32EA4D97-433F-DB64-CCFE-8A4F1D279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">
            <a:extLst>
              <a:ext uri="{FF2B5EF4-FFF2-40B4-BE49-F238E27FC236}">
                <a16:creationId xmlns:a16="http://schemas.microsoft.com/office/drawing/2014/main" id="{56547DE5-2DBA-8E03-CD9B-776AAF080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7">
            <a:extLst>
              <a:ext uri="{FF2B5EF4-FFF2-40B4-BE49-F238E27FC236}">
                <a16:creationId xmlns:a16="http://schemas.microsoft.com/office/drawing/2014/main" id="{0ECF788D-96A8-356C-0C02-AB9AE76C9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8">
            <a:extLst>
              <a:ext uri="{FF2B5EF4-FFF2-40B4-BE49-F238E27FC236}">
                <a16:creationId xmlns:a16="http://schemas.microsoft.com/office/drawing/2014/main" id="{C926BF5D-FD06-D8D7-DDAB-D35E11C12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0">
            <a:extLst>
              <a:ext uri="{FF2B5EF4-FFF2-40B4-BE49-F238E27FC236}">
                <a16:creationId xmlns:a16="http://schemas.microsoft.com/office/drawing/2014/main" id="{B3AA6C6F-8264-5852-D455-B4BD86564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7C55FAD-C3E7-5593-C5FF-433BC31C2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1">
            <a:extLst>
              <a:ext uri="{FF2B5EF4-FFF2-40B4-BE49-F238E27FC236}">
                <a16:creationId xmlns:a16="http://schemas.microsoft.com/office/drawing/2014/main" id="{53D6C481-EE22-8714-719C-C594AC471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2">
            <a:extLst>
              <a:ext uri="{FF2B5EF4-FFF2-40B4-BE49-F238E27FC236}">
                <a16:creationId xmlns:a16="http://schemas.microsoft.com/office/drawing/2014/main" id="{D8077FA0-F728-5471-EBA3-61A89A399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3">
            <a:extLst>
              <a:ext uri="{FF2B5EF4-FFF2-40B4-BE49-F238E27FC236}">
                <a16:creationId xmlns:a16="http://schemas.microsoft.com/office/drawing/2014/main" id="{83789EC3-5073-5EEB-985E-37805139F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21BF02A-4B09-E785-AC1F-F3194B72EF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66D38FB-DEBD-592A-0A8A-669623F71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DE31795-441E-5F93-DF70-68D4F565D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6D635A9-5022-1E22-C4EB-7EEF15BEA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0D1CCC1-A357-DB53-F43D-C799CAECE3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CEE8B5F-1081-215F-8E1F-0EE0B272A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411BFA0-AE60-64AD-41E6-85E09D7EC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3</cp:revision>
  <dcterms:created xsi:type="dcterms:W3CDTF">2025-04-25T16:23:46Z</dcterms:created>
  <dcterms:modified xsi:type="dcterms:W3CDTF">2025-04-25T16:30:51Z</dcterms:modified>
</cp:coreProperties>
</file>