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4948A-93D3-D36C-45BB-7D8A3CC30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B309-2186-4E2E-A927-451F99D6D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9537D-33A5-EE31-050F-7EAB2AC14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A166-3919-4A95-8009-D87C93776FD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3C105-3B88-C3D8-4533-48315BC7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EBDE0-2455-127D-30C5-046D8671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DC84-ABCC-42B6-A59C-D6151200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1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14564-6D47-9070-E13B-5AE48771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C3282-3AAB-5C3E-105C-A9E920396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5C99-1DD5-998B-67A1-7DF34195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A166-3919-4A95-8009-D87C93776FD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0E150-D78C-8D8C-B420-E1E952F0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5FE3E-B1D0-E374-D32A-CE287CB6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DC84-ABCC-42B6-A59C-D6151200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0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2A46D-29AF-4527-5588-2E4AD49B2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6BA666-AFC6-731B-2142-09C3FA175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9A774-B982-FFB2-1C6F-B8631B731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A166-3919-4A95-8009-D87C93776FD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52AD4-202A-BC04-53A4-A941E120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B7B9-AEB9-9101-476A-D19D3CA8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DC84-ABCC-42B6-A59C-D6151200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5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8BA2-5E1A-AFD1-23CA-24AB5F54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C580C-8335-EBA3-5A48-F7941B17A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B1470-3EEA-7A5C-8075-E66E8BE9A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A166-3919-4A95-8009-D87C93776FD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4726A-1917-7DC6-F740-BAF57C75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2257A-7550-4564-9261-47B7EE27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DC84-ABCC-42B6-A59C-D6151200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4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98A5F-8424-6609-A8CB-DEF45867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BBDC0-A857-879C-B679-0422343CF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62E10-751C-9CF5-255C-369ABCB6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A166-3919-4A95-8009-D87C93776FD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A92BB-686E-FAC2-F442-748D00BC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7DB1C-FD59-3294-D24D-D605D136A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DC84-ABCC-42B6-A59C-D6151200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0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80CA9-A3CA-CF33-D484-F6A0D40B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F3EA-3970-F97F-8C97-F74C0256B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5FFEA-92AE-56A8-3CF0-A1B1FFB24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6ADCB-473E-607E-A95C-30451CA06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A166-3919-4A95-8009-D87C93776FD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7CE20-183C-1D87-2B99-8576F494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9FC6A-5AD2-6689-3338-484571FE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DC84-ABCC-42B6-A59C-D6151200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2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67DC-0929-389A-B077-3E5C64B3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AAE3A-F8E2-71F3-6FC7-4BBD0D048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ACB3D-2CDA-8CFD-39E8-5152AD87F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F656B0-3947-6E23-8DD7-1390957A2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244802-53FA-B85B-661F-68986A9E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569455-4C63-901D-9263-F990B707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A166-3919-4A95-8009-D87C93776FD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2727F1-E9C1-465C-B9C4-CF051480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FE8A29-902E-FE31-026D-D9C28B8F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DC84-ABCC-42B6-A59C-D6151200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5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27A2E-B9B5-1E6F-83C0-53242F1E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D3EABF-95D6-3E07-4208-2F4B629A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A166-3919-4A95-8009-D87C93776FD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D8765-8AED-5735-C5DD-867E79C6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D9DFA-CCAA-C6A1-A3F1-7A5D897D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DC84-ABCC-42B6-A59C-D6151200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0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AF24DC-A3AE-6006-DAD5-F3A3AD8A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A166-3919-4A95-8009-D87C93776FD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25A1A-7929-6B99-FD71-BBEFF2FC8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746B3-9A11-D7F5-86E5-5E922214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DC84-ABCC-42B6-A59C-D6151200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5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FC1E-BCDE-3DF9-C0A8-8AE3A98B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A87B6-9470-D7F5-7B16-C3B44D8F8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364D1-2C6E-DB2D-41F2-09923B413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58CAF-9B7D-A0FD-F7FF-0A1060F6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A166-3919-4A95-8009-D87C93776FD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AAF24-5E6D-0557-6018-78B2F811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8243A-2732-33B1-FC2D-3EAA1F36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DC84-ABCC-42B6-A59C-D6151200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0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4A1F9-B8B0-AEEA-74E7-1C5D1302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CEDFFF-0232-FF93-4D41-9E6614D18F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6E373-CC18-1CEB-1890-AE23E5173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9DB41-DDAA-E588-1AEC-E2220D28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A166-3919-4A95-8009-D87C93776FD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A94CE-5D68-0C22-E811-B0C4B872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EA9BE-7BF8-7CB0-7D7F-AC253767B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DC84-ABCC-42B6-A59C-D6151200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7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7B9B54-E0EC-0505-6D11-8FB6B720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D475E-2F2B-3692-E5DB-9A5D2CB6F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27465-D541-FCCE-6B96-631869D9A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9A166-3919-4A95-8009-D87C93776FDD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AC9EB-F5FF-F8B1-767F-808F5214B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34E0A-87C4-3A21-059B-91ED5CC65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2DC84-ABCC-42B6-A59C-D6151200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61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C4BC220F-F4A9-DD8C-3EEA-9E659E2534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0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4933943A-6D3B-8DB0-CC3D-373743514B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1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92CC94DF-520E-70A4-9C5D-0BE5221A24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7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a">
            <a:extLst>
              <a:ext uri="{FF2B5EF4-FFF2-40B4-BE49-F238E27FC236}">
                <a16:creationId xmlns:a16="http://schemas.microsoft.com/office/drawing/2014/main" id="{23248C92-E902-A716-8D4D-0244FC0714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6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51ED0D54-B7C5-5B4A-A476-8B8191A388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5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CA22D395-D558-2437-F464-3BAF0E4BF2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5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547BB7A3-AB47-E297-0047-400A0D5B5E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1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59AD5477-4B81-555C-9B03-2597517C20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3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3">
            <a:extLst>
              <a:ext uri="{FF2B5EF4-FFF2-40B4-BE49-F238E27FC236}">
                <a16:creationId xmlns:a16="http://schemas.microsoft.com/office/drawing/2014/main" id="{7C96B520-2193-2B4E-2F27-3F5F2C4A14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9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3a">
            <a:extLst>
              <a:ext uri="{FF2B5EF4-FFF2-40B4-BE49-F238E27FC236}">
                <a16:creationId xmlns:a16="http://schemas.microsoft.com/office/drawing/2014/main" id="{9CDB7F72-906F-AA26-E911-2B1FA78794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5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4">
            <a:extLst>
              <a:ext uri="{FF2B5EF4-FFF2-40B4-BE49-F238E27FC236}">
                <a16:creationId xmlns:a16="http://schemas.microsoft.com/office/drawing/2014/main" id="{A8781EF9-2BD6-168F-D9AC-025DB94E18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9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a">
            <a:extLst>
              <a:ext uri="{FF2B5EF4-FFF2-40B4-BE49-F238E27FC236}">
                <a16:creationId xmlns:a16="http://schemas.microsoft.com/office/drawing/2014/main" id="{5BE147DC-F0EA-C4B8-C33D-A2B1D076DD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3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5">
            <a:extLst>
              <a:ext uri="{FF2B5EF4-FFF2-40B4-BE49-F238E27FC236}">
                <a16:creationId xmlns:a16="http://schemas.microsoft.com/office/drawing/2014/main" id="{6DC170B1-F4BB-2D22-0811-27AA2873A4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9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6">
            <a:extLst>
              <a:ext uri="{FF2B5EF4-FFF2-40B4-BE49-F238E27FC236}">
                <a16:creationId xmlns:a16="http://schemas.microsoft.com/office/drawing/2014/main" id="{36B42C86-BA6D-2816-C543-FDDC2D1FA0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4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7">
            <a:extLst>
              <a:ext uri="{FF2B5EF4-FFF2-40B4-BE49-F238E27FC236}">
                <a16:creationId xmlns:a16="http://schemas.microsoft.com/office/drawing/2014/main" id="{954AE745-716A-B68B-AAE5-7395207417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1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4BA02C5F-4601-8ED1-4E64-D90BBC4AF2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5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&#10;&#10;Description automatically generated with low confidence">
            <a:extLst>
              <a:ext uri="{FF2B5EF4-FFF2-40B4-BE49-F238E27FC236}">
                <a16:creationId xmlns:a16="http://schemas.microsoft.com/office/drawing/2014/main" id="{D6AA8866-C07C-63FB-7719-388CB7669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E0579D42-A956-BCDA-BB3E-38CEFDF7CA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911C6235-91DF-931D-2E5E-E85B6CB728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3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05F68C38-0DB7-2F87-BD0D-689F36E2EC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9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rick wall&#10;&#10;Description automatically generated with medium confidence">
            <a:extLst>
              <a:ext uri="{FF2B5EF4-FFF2-40B4-BE49-F238E27FC236}">
                <a16:creationId xmlns:a16="http://schemas.microsoft.com/office/drawing/2014/main" id="{9305B983-3295-DF8A-5220-1F1923F44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0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478C7EC5-A57F-980F-6E66-D682510B58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7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2023-06-30T13:12:09Z</dcterms:created>
  <dcterms:modified xsi:type="dcterms:W3CDTF">2023-06-30T14:00:02Z</dcterms:modified>
</cp:coreProperties>
</file>