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A8451-2584-7696-47F7-AC7DBEF94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66ECE-248D-6D91-EF17-89FC4E40E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BD8CC-BF0D-BF8F-F04C-1E6FE81DC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8192-34E7-4AF4-9F1A-3A99F806F1E7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129C6-4FFC-C8AF-B7EF-825B779C1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C708C-C3C1-1BEB-AD00-724B5AE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B317-16DB-4EF2-95A2-24E1E6BC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8807-2C9A-4569-9A44-038D12C45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2AF8B-6651-94D3-790E-0885782FD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CD176-93DE-6D99-E704-E00DC219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8192-34E7-4AF4-9F1A-3A99F806F1E7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9D5CF-8BC9-EFD7-3047-9483A721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BC24E-77D5-8C63-7511-46FFA14A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B317-16DB-4EF2-95A2-24E1E6BC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1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6DF9A-55E1-C686-44B8-572C3822F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AFD55-1009-FADD-37A5-F39C2EEA9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5A1C7-A211-9E95-C27C-E4FFE355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8192-34E7-4AF4-9F1A-3A99F806F1E7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F1863-F103-DB01-5FC6-9E096AC4B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3234A-52CB-99D3-F097-2579B573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B317-16DB-4EF2-95A2-24E1E6BC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9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7360E-0D93-C3F9-972C-4165D157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B83E5-0449-1820-A45F-EA14A68CD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4FBCD-358F-21BB-1361-B3250EA18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8192-34E7-4AF4-9F1A-3A99F806F1E7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93185-BA52-0326-57E2-A06F713B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AC718-E94A-0C2F-DF34-ED31A8C2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B317-16DB-4EF2-95A2-24E1E6BC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7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CBB6-83AB-7D9E-1BDD-E2833B48C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E8F16-E1B5-9925-76BA-B72B687D4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7AB41-2950-D98E-99D0-751183F4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8192-34E7-4AF4-9F1A-3A99F806F1E7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431AC-9470-54B5-A877-8362446C1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21314-19D7-B49A-2495-5F48760FD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B317-16DB-4EF2-95A2-24E1E6BC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8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CF2B-4865-1728-BCBE-AD30633AA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48B10-3881-0BDD-18D3-9F870F595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80328-F4ED-CF69-12BE-38B5E8503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5004-5226-D8EB-7725-62836CE6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8192-34E7-4AF4-9F1A-3A99F806F1E7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4F1C5-432B-7E62-2627-CFC470D1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18CFB-4EF1-A6F8-B5A4-04EA949D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B317-16DB-4EF2-95A2-24E1E6BC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6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02C3-1F34-B8B3-E993-476C28D1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ED75A-BD26-1D0C-629E-145BB6DB5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A2996-8149-B440-7190-B539C27DA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24B1A-C3B6-4487-40A5-946C6670E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1BF6F-8FAA-0BAB-66AD-D4FFF2ED34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7A7D8E-AA6A-5EA9-FBC4-C7BCAB5C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8192-34E7-4AF4-9F1A-3A99F806F1E7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61F83A-9AC3-570A-7CE1-04938A77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C4996E-7DE4-4725-AF51-31D0E046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B317-16DB-4EF2-95A2-24E1E6BC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8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C78E-3186-B1E6-C069-495365275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E4FE5-B618-D2BF-AF3B-939154EB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8192-34E7-4AF4-9F1A-3A99F806F1E7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D0720-583C-14E9-9E86-1450D2C3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1CDAA-2B2A-5052-45C5-2C935C04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B317-16DB-4EF2-95A2-24E1E6BC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8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D4426F-F81A-20CC-524B-24DBE25B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8192-34E7-4AF4-9F1A-3A99F806F1E7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3AAAA-A264-2E17-2A96-29BA91716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ABBF6-93D7-60B5-4AA0-7535C3C91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B317-16DB-4EF2-95A2-24E1E6BC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714D3-A2FE-B5FD-0778-6D61202F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45435-352D-1B44-D281-399CF5A58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B8CFD-A861-CCD6-689E-874EE975E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1AD72-3E64-9F36-1671-A1303FD4D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8192-34E7-4AF4-9F1A-3A99F806F1E7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96DE4-5A27-05FB-2807-C6BC7510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4A84E-0C0D-C589-1C5F-99644CF5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B317-16DB-4EF2-95A2-24E1E6BC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4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079A-008B-6A3B-2A32-CFAE66EC9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9267A-408D-8BC8-9998-AE8EF292B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B8E1C-CDD7-FBB2-CA5A-DA7EBC2DC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ACC93-ED7D-CA83-745F-397A0A55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8192-34E7-4AF4-9F1A-3A99F806F1E7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8327D-A7D2-CE7A-578D-479A27623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227B7-35AC-F2D9-6871-F9227F0B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B317-16DB-4EF2-95A2-24E1E6BC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6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AD5C76-2258-D7BD-0579-DABEAF39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77976-6AB7-39EA-D412-DA0010747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97F1F-5881-4597-AC70-B52CADFFB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08192-34E7-4AF4-9F1A-3A99F806F1E7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A4BF5-4F6E-32BF-01CD-973CEF164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91188-FC1E-EBD0-18AB-68F2B3481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B317-16DB-4EF2-95A2-24E1E6BC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06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2AE074B7-16E4-023F-35C4-623BDCCD62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1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B4759F20-AA75-470C-6615-54E0C3C351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3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E7A522DB-FF11-1AF9-2392-169968B5E1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5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E0204DE3-9068-A7E2-283C-16694E4D17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1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17B2334C-CCDC-88ED-CFCE-EB78C36340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0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64D1DA8A-CBF0-3B16-DAF9-E62D8BF277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6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F4CE156B-E2E5-7C4F-8B0A-CD0047C367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4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E04D4A1C-6BF9-0E4F-C04B-E57BC0BB50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4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46AD74FB-F2B4-17DA-B04C-268415073E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5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A15B2019-CE8A-5B35-9609-3819A93FAC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1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2</cp:revision>
  <dcterms:created xsi:type="dcterms:W3CDTF">2022-05-20T15:16:49Z</dcterms:created>
  <dcterms:modified xsi:type="dcterms:W3CDTF">2022-05-20T15:19:23Z</dcterms:modified>
</cp:coreProperties>
</file>