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D3B2-53B2-F60F-C577-188CDE36A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2D2F8-EED2-1E71-DA14-C3FFF438F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31014-2A5F-6016-BA6E-81DB001D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110-C8F6-4D7A-9F68-EB7A40AB0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F94EE-0FD1-CB99-9438-F84661B8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CCA58-7A1E-9777-7280-2444D6B5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B1B-0C69-415F-9FA9-9E0C869B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1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D6D6-4DF3-F1FA-C343-00B0FD3E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A1C2E-4C92-A549-39B7-464FCB4AC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576F3-0172-40E8-4F22-839D8EDA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110-C8F6-4D7A-9F68-EB7A40AB0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660E-0564-E528-E253-DB105E9D3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16AE-1219-ED2B-24FA-602C5EA8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B1B-0C69-415F-9FA9-9E0C869B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6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901B5-5A75-7D0B-BEE4-716015104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EC1E3-946A-32F1-052A-9CD49F70B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69E74-8F5E-2604-434F-51BB48B8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110-C8F6-4D7A-9F68-EB7A40AB0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3E03F-7995-1C53-0625-DE694DBC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97F8A-820D-110E-CB58-ACCC8F79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B1B-0C69-415F-9FA9-9E0C869B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5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B7AB-BA9E-2FF6-68D0-9D63238F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3ABEC-F967-AA6B-99FE-C0AF4F362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0964D-3C1C-D9F5-5F1D-B3F50D0D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110-C8F6-4D7A-9F68-EB7A40AB0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8F376-0196-F055-E00F-A03C12A1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C3760-137E-E75C-B1BC-8BDA89A1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B1B-0C69-415F-9FA9-9E0C869B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9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DBAB-5138-3026-A6E6-C330BAB6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AB2C5-A193-B2E1-2575-096AA069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4D36D-01E8-B95F-6AAC-D5496D3EA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110-C8F6-4D7A-9F68-EB7A40AB0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2AAA3-2CC6-AACA-D6E8-B7B1B219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982F1-A4B2-9244-5AC8-5F5F03A6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B1B-0C69-415F-9FA9-9E0C869B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7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7DF6-CA27-127C-6342-F87E4BA0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26A15-6CDB-0295-5081-3E19B52B1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2FE9C-89AC-ACEC-FDBF-1E0487F68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CFDC9-4CFA-2533-3A99-E34ABF16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110-C8F6-4D7A-9F68-EB7A40AB0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A1DFC-7AC2-7F4C-1898-73611870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ADBE4-074E-53C8-93EF-3AC922AF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B1B-0C69-415F-9FA9-9E0C869B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8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BB53-09C1-E94F-B9A9-20EA6EFA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0B4B9-8BDC-4F0B-0CF7-C76B065F3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720B9-E299-FD66-8D05-1A7A04FF1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ECF31-7BD5-3576-BA70-93E50C859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0B602-E2D4-8239-F03B-C5628E64A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2B31D-77E5-14EC-B74C-0AFA950A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110-C8F6-4D7A-9F68-EB7A40AB0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CB6F6-886C-F09D-5979-E9B45790F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6193A-93BD-4AFA-7896-628F2CC3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B1B-0C69-415F-9FA9-9E0C869B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40D2-BC09-3B15-E5EE-89E5DE61C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D5211-3CF3-3B5B-AE3A-840CCCED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110-C8F6-4D7A-9F68-EB7A40AB0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68AF4-C795-148B-F881-989EBEC5D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C84F5-1EFE-3C7D-0D08-BABFF159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B1B-0C69-415F-9FA9-9E0C869B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7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89A0D-4521-EBB7-C051-260B97E4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110-C8F6-4D7A-9F68-EB7A40AB0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55345-745B-FD0B-0FD7-02601C38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B5E20-F0E8-D5C2-2677-7F6EF142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B1B-0C69-415F-9FA9-9E0C869B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6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A8AED-1D67-A4AD-5787-B68FD544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C816A-694A-DDEF-01CA-46D58BAE9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01C84-771C-C5D9-E947-851261F15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AA501-4989-9524-40FD-930D2791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110-C8F6-4D7A-9F68-EB7A40AB0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E3D63-62E8-D54A-2B68-7CB87307A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9595-8D7A-891B-685B-9FBA34C3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B1B-0C69-415F-9FA9-9E0C869B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1EB4-A097-5CD8-93F9-28242185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45993-19A2-36D3-5C34-517D9EC09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BB643-BD1A-98B1-68B6-83E4DACC0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664D1-63F7-57E9-F95D-2207E857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F110-C8F6-4D7A-9F68-EB7A40AB0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477DB-584B-3BB4-3D23-8BFC8A26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6506D-1D44-09B3-7B9F-932B77FF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B1B-0C69-415F-9FA9-9E0C869B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C1A3F-B409-33DB-3645-AC14EDDC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32E0B-1BEC-8853-819C-A82E826B7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92045-88BF-E8BA-122E-F65307354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F110-C8F6-4D7A-9F68-EB7A40AB0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CDDCF-E81E-EE8D-76DC-76DB855E1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C789F-1E61-684C-06F6-C328A828F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6B1B-0C69-415F-9FA9-9E0C869B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DAB36E7B-7FAE-B042-EC5A-3CCEE48983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4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9451EECF-41A6-9C0F-06F3-073EB67C2C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6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B1B82A0B-0D56-60D0-6948-F1715273B2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8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3810C5D9-94D1-77D1-872E-1606315C3D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A36D56A-F859-5279-A9DB-4512F3C448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8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5CD0D9F6-C1CC-36B6-6496-20D9DD274B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4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25449027-445A-AD66-F16A-A98231957C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5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9474C7C7-D141-F01A-3D26-340F927BF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5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2023-09-15T15:29:14Z</dcterms:created>
  <dcterms:modified xsi:type="dcterms:W3CDTF">2023-09-15T15:35:49Z</dcterms:modified>
</cp:coreProperties>
</file>