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6C78-972C-4739-2269-74E27559F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823C7-6D84-631D-1DE5-84058EB11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C961-A5F3-DC36-62A2-7D57F2C3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24F15-86E8-B2AD-2B65-1DCE9259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A6C4-7AEF-7E07-1DFA-2555B6C1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AC99-FA3B-D03A-397A-26981A8B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B9C7E-C977-A793-CA13-E32766B28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8F1F1-E486-E0CD-DD6B-02F99293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23D40-1265-9F09-0A4E-86376697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116A-E5EE-2495-CC9E-37C98C3A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46D94-6A29-406C-2870-5F95B4757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48AD7-087D-9517-6730-00AAC4FEE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3A6A-A8F2-98C2-53D3-E92D829A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AAD62-CC77-07B4-B495-BFB24946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503D0-13CF-6561-94E1-D4E8BAE4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C49B-7533-9149-E331-83B0DD46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1FC15-2CA6-73E5-4941-C7714418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7D94E-3EEF-E34A-B66D-13626507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8A622-9226-36F1-EB94-24962E70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80F6-F0FC-C5BD-3C15-50C6E9FE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6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EB25-4289-0117-80A0-0B2916EA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219A3-8A36-70F2-40BC-773773AA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7623A-35E8-3324-9D6C-803C6461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F8101-4287-DB98-54A2-A4C1F805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1271F-9E8F-7FF0-437E-9DCDC7BC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8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9648-1BEA-EE86-D5DE-7319085E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F6DE-7EA0-9362-63F2-7C3D7BBDB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E410-8636-477A-2703-6C3FDB912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E508B-7C8D-4011-D054-834EE72D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51DF0-A8C1-8043-2DD0-649113F1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4B0CC-0FCC-9122-A787-80E4A195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CFD1-1E6A-23C8-4CA6-EBFCD677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D0255-0B33-6A57-16C6-400168812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42F4-42A6-DE11-40BB-E65FD5D5B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0FF6B-625D-0C07-9795-E02A955C5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BE8C5-83A7-6B91-8FE6-4C60AAD80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58537D-AB0D-FD26-C551-90753C60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57F91-35FC-B2A2-AE94-151D7F81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F78CC-0A61-79D1-27F6-8F498B46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7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35EF1-8D4F-C300-00B4-C155C0E7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22D58-2D74-61FA-5567-36316149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C0958-1E15-E929-1A30-E5CF5FCA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6A6EA-9D25-4B33-6E56-406DF890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D4333-743B-A7C0-CD42-49CF8A04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972B9-B846-42EF-CC9C-8CB3AF43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79E09-3BCB-862B-E5F1-C5DCC664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8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7490-8A21-78D1-6A44-9D6A1B7C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5787F-A9A7-FE05-9E82-FF7E3CD6D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43E5-9E3B-2932-03A1-429A6AA25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48C5B-4463-E165-5E30-DE1E8931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BC98-DBAB-BAA0-0C05-4A8A417F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443EF-2F11-21DB-3AF2-876CE390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0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95CF-E2F7-B99F-5A98-843C2C14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918B2-D416-7554-CB8E-086382EAB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55D6C-52F4-191D-280C-E3126B28A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C83EF-C1C2-3955-1E38-F6D925CF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7D456-8297-6E5D-751F-970BC2DE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FB52B-509C-67B6-BBC2-8721E73D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1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B19E8-09CC-B64E-60B0-8BA974A1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9F248-73C2-650A-C311-DD0F47E87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5F781-AA64-BF28-534F-575212A17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C7DB-AE03-42C2-B652-59E3DF0EDCE2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876A0-A88D-358E-66CF-68EBA9796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15F1E-35B3-F9FE-5177-744D9971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D4E59-D897-4EAB-937A-069064F5C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34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E572E26-3415-0F23-DE41-F8B12B842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E81EB71-6BB0-2702-C72B-22AD0799FE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7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57C80B8-C750-B0B0-AB94-D602DEC0F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27B74ABE-EF6E-0B37-7CC3-620C6653AD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FEBF6D1-6F7A-3DFF-9F60-E98D8807C1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0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F097C520-7177-97BB-D2BA-778798406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85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2023-06-09T04:12:17Z</dcterms:created>
  <dcterms:modified xsi:type="dcterms:W3CDTF">2023-06-09T04:18:08Z</dcterms:modified>
</cp:coreProperties>
</file>