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51A7-8881-F048-AFF9-4EBC1B4F6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34444-FD7B-33B6-1170-1F4B309A4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141F3-1607-9103-0196-CAD6633F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A312-46DB-9081-5EF4-ADC88FA6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5B063-4820-67CE-6BD4-24E5EF28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24A1-B7F9-C1A1-AF8E-C4074BFB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BBEE3-00D0-99D5-172B-13E353D5F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E84A4-67AC-75CE-6B8F-57685DF2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EB9B9-A2AE-24CB-91E9-C7A21789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02A26-2F59-53AD-90EA-761861AB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877BEA-DD4F-E7E7-E80D-69DD4A2EF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E3F51-1A28-6876-6AF7-7D4AE83C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D8974-302C-DE47-F3BA-DC109676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49532-6572-73DC-3F2C-0F4A1EDE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76C4-5D32-2863-3944-9D74741B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6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CA6D4-FA6A-60E8-D725-4162C5B3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05DD-B02D-B435-5625-961A66D05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C093-98BD-F2F9-740D-8E9F3E2B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CF49A-8BB2-FDAC-9886-908D9B0F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35944-1B84-6419-C18D-C4D6CDE2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0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0164-0AAD-3B26-3F96-2B7ACE84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19011-580D-4C61-2D00-864928A87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5A5B8-815E-7B61-8ED4-A9BEE58D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C791D-9653-F8E5-9E80-3BB66E0F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93FAB-2ED8-F8D5-8513-32F5F892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7D6B-D597-D9B4-5F2E-FFDA581D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CEF8-E108-2CBC-8564-1ED6E0C46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E5D3E-71E8-A91D-452C-ADA008A0F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1AA69-2113-CD26-BC24-55F911EA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CAD75-F7F5-B843-4C84-6A8E2731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C7C93-3E3E-3278-F001-571F62B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7958-4ED5-58FD-F71D-1E73CDC8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F8E54-45D1-26BF-FDCF-585074465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E80DC-12F1-2339-5C07-61CA9A133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32B5A-ACC2-2B6F-7626-859ACF3C4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FA051-FA95-355D-D28D-541ECFBDA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7D62E-9432-3511-A034-113C7B16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0A291-A188-2B64-D222-03627487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9B2931-7D82-0C54-21A4-0B7CAF12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1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12A1-1D8D-0EC3-F5F6-BDFD5D4B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7712F-CC45-C613-4C01-B3962670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64C30-B7B3-549C-9D09-C6635F8F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987DE-9F50-1E64-E11B-1D6D6B46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6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9DDAD-0730-68F5-64EF-E364DF00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5BBC7-6B12-040A-7082-AD3D1902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B8152-8D71-56AE-B510-F4C0F583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9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A4F1-DBDD-69FB-A3F8-0F5E4A20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F4CD-5B32-A5B5-1CF8-32C48B0F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4C7CA-473B-E86F-502C-42A916C58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35C98-871B-161F-C5E4-92FEDC96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44BE4-DBCA-3CF3-423E-9D69D778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31F87-F9AF-EBCB-53A9-717D9B15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8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26A1-63DB-F4F6-AB5D-7973F2E3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75DA3-25F3-DC26-089D-E65ACFB9E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EE641-92EF-D3AB-1B99-65211E21A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7D3C4-79B0-656F-6993-E95858E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1EC46-0930-B72A-FE5F-1D2F77ED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AA420-DB94-20E8-7212-B47C1825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0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4D1E0-5905-91F0-8ED5-64456FAA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F7F8F-89D4-BCD4-E586-ADC50613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64763-32F4-50EC-8457-DCF881B16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103CA-D137-4E6F-91DC-33A3A7C2BD3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DCD4B-B4AB-D330-34C6-DCDCEE378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23A34-326D-F541-CEA0-B53F29031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F703-0103-4215-9978-1A22C553C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72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D5ED989-A119-8C71-B0BE-625872E120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E354D296-0BE0-E543-381C-CE6F62D4E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0B35BF6C-A04C-8E7F-2E92-5E62F0035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0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FF532E6D-B288-240F-6BD8-5500593412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1AEBED2-4D9F-26C0-4A59-BEBE1F179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4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293425BD-CE68-C6CF-9CAC-0D7FE5EFBC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C55BEF22-2988-5F55-0BE7-ECBEAEEB4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7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8B295A4E-0A6D-48B5-588E-7F702E6644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4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8E8F2BFB-A5EA-D6FC-3F19-F2774436E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9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769F88D5-7D9E-7501-F864-425507FC99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96A4C995-F195-5C13-917B-23D3BAC1A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2022-05-13T02:56:03Z</dcterms:created>
  <dcterms:modified xsi:type="dcterms:W3CDTF">2022-05-13T02:57:19Z</dcterms:modified>
</cp:coreProperties>
</file>