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FBCC-757F-08B0-BEC1-A27FF0DCC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3A050-38E0-EFEE-9EFC-C9FD883A8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DE6F-6AD9-563A-5478-6D439DA6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4379-83D5-66A8-BF71-7A740C39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8B498-99C3-E7F4-8B23-1A843A30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8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63ED-9D61-5B55-4164-0CBF55DC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C4A18-C0C7-8A07-9B13-34656ECE8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5C2B-6B81-DE3C-769D-46490457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90B0B-F1E2-5828-AC86-17093363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CBDAC-1EA4-FB63-88B4-AE1FAAC5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E7583-292A-AF29-386B-4132408EC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83EFF-1184-6027-C674-AC7003C61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4B1E5-2B05-E167-B8A3-DCA9ADE5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41488-4554-655A-4464-C031DBFBD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1414C-9380-8BA0-28E3-40DD902F4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7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0DF6-EC33-58C0-803A-11CA5F8FD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F69FC-2F9B-5927-8767-5B26BEFA9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6013F-BE9C-3995-E374-416C5E91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7AC1B-8168-4B81-CB27-692EC27EA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FD10-D10B-11FF-61B9-D702DAF1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2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9B0B-B0C9-E1E9-8A90-0332498A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681EB-0585-67AC-FAA4-228B198F6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CA6ED-D068-AE1F-A73D-F93AF34F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7732B-7CF8-F383-698C-BFD38F9D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5105F-EDD2-C189-A2EE-07302CDD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1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BE25-A133-FF4E-C30A-958411E9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9FDD3-83CD-FBD1-F322-31F93CCD7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51DE7-3B31-4283-D659-048FAEF9E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D14BE-A994-9F91-EF99-6041EB0F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ABBD1-A816-650F-C566-4844EE8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367D1-4087-0492-E7BC-F03F907D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8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204EE-449F-934D-2331-01A1CB7E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2A0A9-E79B-0F72-C747-20C7A172A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B8191-DF76-DFC7-A2A9-43242C9DC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03357-999A-1E82-50E2-D67D18B9A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4EE56-25EA-D258-EA4D-5BFA4D292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C7AEA-09FE-452F-6B13-BCA0E90B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08E4C-00BB-A187-7A0C-00900135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7657D-B7E8-05C7-CA9A-CC41971A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0C211-1A7D-5F01-A7C6-D4272201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755A2-59B9-D729-65F5-0BA3D76A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B87FB-3C22-7F6D-EFDD-71026D6A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A3C0E-FF6D-1A3A-1E85-E0F298D8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1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7DBC9-5E48-9729-6CB6-3488DC4F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BE119-2508-5FD9-65A0-730BD0A0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81C12-2208-A2DF-260F-B9E5DF02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6401-E71B-D987-7621-817880EE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5BBA0-8FA4-06D3-7517-81F2E570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F8AC7-0003-8C1D-316A-900AB03D2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43AD5-265F-7648-928A-559DB4E8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1F2B-5A72-A133-4317-30CA9BF4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7EB67-8C30-31CC-6484-790811A1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8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A946-FB11-FA0E-1457-CB592C15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755A7-70E9-3FE4-7EF0-954F9F746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67609-AE3D-D131-B79E-00D783E9E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56DD1-3127-13D3-6C38-0B642540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F7B5C-1CDC-BD6E-15B8-DFFA9D6D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BBFBA-0900-9EBA-AAF9-62C85920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1710E-5DC6-0B7C-C406-C1854AE5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58F70-3E74-2049-0B2E-45983A926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3FC63-4127-39A9-F97B-C9C80C263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C6A788-740C-409C-90A5-56B729CE33E8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FD47C-9560-1A76-7FFE-726EE8FE5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AE0C7-5CD5-B4A8-E1FC-6A31145A7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03AC25-06D6-4013-9F5D-B73EC952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0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E7C63A2-4A36-7713-01BB-9876B211F3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4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D2A95866-6A4B-E437-0874-D97076B197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2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36B6A74B-BB98-BFC5-74DE-4F902DC7FE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50718CFB-68CC-3283-04D7-D5E04ED99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5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C87DB914-5445-5B16-9EA7-5381BB9A26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8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56E944CF-3EA4-8C2E-9458-67E38933EF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8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9DEDC536-8885-3AC7-8691-52C0A6FB39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A96D3008-C9DD-84D1-CF0A-DDFD656913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0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ED3E347A-C06F-3B10-B767-A53BAD8826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4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2024-05-10T04:08:34Z</dcterms:created>
  <dcterms:modified xsi:type="dcterms:W3CDTF">2024-05-13T00:16:07Z</dcterms:modified>
</cp:coreProperties>
</file>