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20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9396-A59A-5985-9EDF-1D3503D41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DE15D2-925C-0DD6-EAF1-B6491A828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C7057-3A27-5A29-FB08-505180B6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8CFAE-91B6-3F18-8942-E9EC2ACB2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6D24F-2D6D-404A-9AD8-114E9CF9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5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54AB-D307-B03B-3B89-6E5257245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311A3-356C-B316-4FAA-E5480DA4B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5696A-2B60-E8B6-17E2-798BDA88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E64C3-E6CF-9DA5-2677-B1BD1AF96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2A484-E1A1-B299-B33D-1D63DC07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75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F4CF8-3992-E3AC-29EA-70A2B1DBF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2DFF7-686D-81C2-0D08-AD552C6B85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2C822-EC6A-FBD2-66D3-3B5CCB5C0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9DF9D-95E0-840C-C7FB-9954C26EC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9CF72-F1DA-3445-1CA4-884F567D0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227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560B0-9D40-8850-95C7-1FB08383E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D2883-E9D8-CE4A-8DE6-58E6083244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8FC86-8CC6-FD2E-9611-3F2BD6217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21733A-FA7B-C202-3233-E91833BA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D5EC30-5167-A42D-1961-0CAEEFDE0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089E7-B9E2-8926-D10E-7E987AEBB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1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0D50E-D482-12C2-8183-F768E9E5C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906CA-9246-0F01-9170-399EB8134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D9775-9A71-F95F-2595-99C86B54EE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2122AF-9177-BA4C-688C-11B9A04C5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35C868-8C5E-BA5B-C457-8BD5D7B08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32D086-7E8A-0AC2-7742-BB2ECEF46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9E12C4-1E37-948A-D55F-E668C62F4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57A5DA-DF47-C108-52FC-97FACB978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1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C1682-413E-BE3E-3F82-4BA2C3F09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0CD0B-D46B-5C74-42B4-24AD86A3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6918F-C6D1-08C2-0C2F-D849DB617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EB9BB-4912-DE64-7603-CAEAD6317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E92202-F378-E28A-78A0-452C86AA8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91B0E1-2D70-4EE4-683C-95471C43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0CCC3-0BD7-F555-BA97-061C695C0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9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EF37B-6F35-7E69-B65B-223B230C0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E4B65-93D6-9554-B85E-6C5B535CA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82E02-14E5-FC6E-55A9-294AF0C00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602AE-7B20-739A-1098-3010992D5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AD06E-DC83-E4A8-A6C3-2D35B8C2C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B3F01-BF78-A732-A18E-5BC1EB5BF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8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7EFD7-20CC-3F31-5935-DB93830C6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A53E20-DF50-FF96-B101-0FD6AE04AD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4DD5C-5FE1-3A55-83E0-4BA96D3AC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9E2C3-BE6D-D645-5C4D-4C56A19FC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75038-D9D8-C8C0-0080-C11396DDF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7D1A0-2262-8FA3-41BE-EFB634700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6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221D-8DBD-2E8B-37CF-CC87E486C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85756B-5368-F431-2EEC-49E596DA3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CA42E-54D2-D507-B8CC-6DEDE045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FB978-6DC6-5540-0B18-3A83EE339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2A2D9-A755-E3E1-A8C2-D43677EA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77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595FBF-462A-5195-627B-6E4829D521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E7C02E-552A-9F39-C8B1-A8B58C15F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30D88-86B5-158F-0679-6846360D3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4DEB0-B5B4-875A-E281-C2A1D4B39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EA46E-E603-C266-1F33-FA723AE59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23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712F2-9AF4-EF4E-A9BF-0ED1BD55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0BD9D-1D94-AEEF-4966-CF4FA41CA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A8431-D85A-8B3D-0420-92B8E4CA8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5D594-D563-436E-A2C6-3B7F03D1AD0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F4B74-2C16-A518-E95C-E2D0073785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FE54C-5668-6879-FACF-2E404D791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9AB845-FA6E-47EC-8463-021149B6E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39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0">
            <a:extLst>
              <a:ext uri="{FF2B5EF4-FFF2-40B4-BE49-F238E27FC236}">
                <a16:creationId xmlns:a16="http://schemas.microsoft.com/office/drawing/2014/main" id="{83ECDB7F-E209-BF81-EA67-D3C0733CC8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36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1">
            <a:extLst>
              <a:ext uri="{FF2B5EF4-FFF2-40B4-BE49-F238E27FC236}">
                <a16:creationId xmlns:a16="http://schemas.microsoft.com/office/drawing/2014/main" id="{30AC03EE-7F5A-117D-1A55-AD3CA8751A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5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2">
            <a:extLst>
              <a:ext uri="{FF2B5EF4-FFF2-40B4-BE49-F238E27FC236}">
                <a16:creationId xmlns:a16="http://schemas.microsoft.com/office/drawing/2014/main" id="{D48E52F1-B975-8046-6671-11F5BA2CD2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18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3">
            <a:extLst>
              <a:ext uri="{FF2B5EF4-FFF2-40B4-BE49-F238E27FC236}">
                <a16:creationId xmlns:a16="http://schemas.microsoft.com/office/drawing/2014/main" id="{8061B6AC-8A52-8DE0-7D78-1ED9457CDC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55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4">
            <a:extLst>
              <a:ext uri="{FF2B5EF4-FFF2-40B4-BE49-F238E27FC236}">
                <a16:creationId xmlns:a16="http://schemas.microsoft.com/office/drawing/2014/main" id="{6FBEAE1B-8278-4369-76AB-14C95DAA6F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719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5">
            <a:extLst>
              <a:ext uri="{FF2B5EF4-FFF2-40B4-BE49-F238E27FC236}">
                <a16:creationId xmlns:a16="http://schemas.microsoft.com/office/drawing/2014/main" id="{6E4CF800-3506-D86E-1C99-23753F12BA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89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6">
            <a:extLst>
              <a:ext uri="{FF2B5EF4-FFF2-40B4-BE49-F238E27FC236}">
                <a16:creationId xmlns:a16="http://schemas.microsoft.com/office/drawing/2014/main" id="{75E998F5-6B90-0B99-AA7C-808ACFAF55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1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7">
            <a:extLst>
              <a:ext uri="{FF2B5EF4-FFF2-40B4-BE49-F238E27FC236}">
                <a16:creationId xmlns:a16="http://schemas.microsoft.com/office/drawing/2014/main" id="{C351FCEF-F8BF-5586-5CC1-97E9C8F52A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08">
            <a:extLst>
              <a:ext uri="{FF2B5EF4-FFF2-40B4-BE49-F238E27FC236}">
                <a16:creationId xmlns:a16="http://schemas.microsoft.com/office/drawing/2014/main" id="{0E8C235D-91BB-7657-5CCD-F0908D1FBF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Aumack</dc:creator>
  <cp:lastModifiedBy>Bill Aumack</cp:lastModifiedBy>
  <cp:revision>1</cp:revision>
  <dcterms:created xsi:type="dcterms:W3CDTF">2026-08-21T03:37:41Z</dcterms:created>
  <dcterms:modified xsi:type="dcterms:W3CDTF">2026-08-21T03:42:05Z</dcterms:modified>
</cp:coreProperties>
</file>