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6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78496-4114-555E-1FCF-6988FCBDF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42580C-EE08-59BE-25E0-9D4D787CA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C0ACD2-FF64-3429-DD1B-F99DDE52D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D782A-0EA7-4486-95C3-C200ED7FDD4E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0B043-6869-1717-9E04-16E910B9D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40516-D9FC-CB1E-5156-662122707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37670-857C-407B-AB7E-AAE0F252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292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16667-21D0-33AE-95A9-E768FE071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E0CBCE-F15A-AE43-9FCB-579065AE0E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B7DB64-3508-DDD5-A56A-BADEC6827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D782A-0EA7-4486-95C3-C200ED7FDD4E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BDFB-C4AB-D94C-8903-AA966AA5F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C09E0-17A4-E0EC-4B14-2C0E84453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37670-857C-407B-AB7E-AAE0F252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115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A982EA-6B5C-DC29-4739-95EA14E4D3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D03AAB-3130-EF4E-92B2-B1D56815AB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081B2C-BD6F-9395-EB76-B6DF3C648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D782A-0EA7-4486-95C3-C200ED7FDD4E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8C228B-B426-55EA-3A91-F7827F423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C8C24-AC15-ACCA-D20C-304A3B3B3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37670-857C-407B-AB7E-AAE0F252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815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84418-9634-93DC-CEB6-FAB4F3E6B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06B13-7FCC-1130-7C48-E564A1639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46763-0101-5B37-C737-A1791CA4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D782A-0EA7-4486-95C3-C200ED7FDD4E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6DF24-3DA4-82F5-D81D-DFA4B2B42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C18A8D-52AA-F7CE-5CE0-C6A1D5B08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37670-857C-407B-AB7E-AAE0F252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366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9A9F8-3333-832E-EF6A-0525FB9A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801BFD-75E8-4CCA-EDFA-345FA411B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6AFC38-8220-40D1-B177-4A7AA5C8D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D782A-0EA7-4486-95C3-C200ED7FDD4E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4CDD3-AF5C-212B-4107-F01261D4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B0C7EE-B444-2F11-0835-B89ABCD2B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37670-857C-407B-AB7E-AAE0F252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382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9B168-7CFD-662D-1376-52117AA0A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7BAF5-8D5C-E3E4-ED43-DE168ED73B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372B97-66A7-54D8-35F1-CC532DC566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8E63C8-B1CB-8B91-149B-5E3DE8A04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D782A-0EA7-4486-95C3-C200ED7FDD4E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0C5349-E676-8A31-50F8-6C4FB06A4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DB1C8F-DB0F-6942-FDD3-C98D8E573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37670-857C-407B-AB7E-AAE0F252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096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65C22-6350-E856-1BD8-6DED41342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23489-DB9D-9547-0DCF-71C8FA03F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72EDCF-1E90-5EB6-0A98-DF2D320284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FF761-F44A-E834-6637-5683AD7842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C7273A-FAF0-B204-C072-1A9DCCE4DD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8F1ADD-2CC8-779D-4065-37E44AA65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D782A-0EA7-4486-95C3-C200ED7FDD4E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897555-6740-0B28-03E8-89A1493D2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D89691-426B-AEC4-8257-230EB812C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37670-857C-407B-AB7E-AAE0F252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35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4A2E5-C5AB-3F72-2C17-52C1875B3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96D37E-4779-8BE5-566A-5A9663DE1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D782A-0EA7-4486-95C3-C200ED7FDD4E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D17C5F-B05D-3A4D-91CD-B97B53CB3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1A67D4-E2C0-529C-4FED-AE8FBCF09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37670-857C-407B-AB7E-AAE0F252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73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60E7B9-23F4-1E55-F600-41DDD665B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D782A-0EA7-4486-95C3-C200ED7FDD4E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001D27-3BF9-841E-7A67-2930DED47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70EA8E-FB0E-805F-DC50-799C3B5D3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37670-857C-407B-AB7E-AAE0F252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127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E8D79-74F1-A759-BD0E-17CD9EEB9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57B58-C6BC-6825-66A3-A7C9779F5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B39B20-FD20-A6CA-87C9-380FBA38F0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C241EE-967A-6AFF-54AC-E14D80D47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D782A-0EA7-4486-95C3-C200ED7FDD4E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E3B576-AF7D-6BFF-DE40-30146EC74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439FBF-D14F-5B6B-1D14-E11687F79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37670-857C-407B-AB7E-AAE0F252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03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94EF4-231B-5AAD-6566-2E2ABDFE0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79016C-47F6-31F6-7B9B-E1116E99EC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912733-09D0-2267-3F26-72EF761881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C395DB-CF2A-7BBD-F701-3C494360C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D782A-0EA7-4486-95C3-C200ED7FDD4E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E86F99-8788-920A-C267-432684780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5010D3-AB43-154B-0FE8-169458DED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37670-857C-407B-AB7E-AAE0F252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431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582BAC-1223-4A25-E01E-CDFACA291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731500-2EE2-6884-A778-FE7D94425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3EAD6-1B97-A07C-A82F-5BDFE7BB36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D782A-0EA7-4486-95C3-C200ED7FDD4E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05B6B-F252-1560-81B1-1EE11C9466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25349-06E0-C5C7-B82B-F20D182CA6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37670-857C-407B-AB7E-AAE0F252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298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437920BB-C77C-278E-5643-0971B8EC7A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300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9">
            <a:extLst>
              <a:ext uri="{FF2B5EF4-FFF2-40B4-BE49-F238E27FC236}">
                <a16:creationId xmlns:a16="http://schemas.microsoft.com/office/drawing/2014/main" id="{AE363057-D672-6D35-DCE1-D1CDA873D2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288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0">
            <a:extLst>
              <a:ext uri="{FF2B5EF4-FFF2-40B4-BE49-F238E27FC236}">
                <a16:creationId xmlns:a16="http://schemas.microsoft.com/office/drawing/2014/main" id="{FC6DC8BA-A78E-C05F-EC52-2BED3B7854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41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1">
            <a:extLst>
              <a:ext uri="{FF2B5EF4-FFF2-40B4-BE49-F238E27FC236}">
                <a16:creationId xmlns:a16="http://schemas.microsoft.com/office/drawing/2014/main" id="{B12D53E9-4738-6F39-A928-082B28ADCF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039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2">
            <a:extLst>
              <a:ext uri="{FF2B5EF4-FFF2-40B4-BE49-F238E27FC236}">
                <a16:creationId xmlns:a16="http://schemas.microsoft.com/office/drawing/2014/main" id="{B0B657D5-B43B-0E1C-D2D9-FB019A01B5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402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3">
            <a:extLst>
              <a:ext uri="{FF2B5EF4-FFF2-40B4-BE49-F238E27FC236}">
                <a16:creationId xmlns:a16="http://schemas.microsoft.com/office/drawing/2014/main" id="{8FC15602-A3C1-CE3D-C241-7C1785B42E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900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4">
            <a:extLst>
              <a:ext uri="{FF2B5EF4-FFF2-40B4-BE49-F238E27FC236}">
                <a16:creationId xmlns:a16="http://schemas.microsoft.com/office/drawing/2014/main" id="{20D0CBF5-E780-A574-4BDA-68B5FCB9E6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196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5">
            <a:extLst>
              <a:ext uri="{FF2B5EF4-FFF2-40B4-BE49-F238E27FC236}">
                <a16:creationId xmlns:a16="http://schemas.microsoft.com/office/drawing/2014/main" id="{9CAD15A9-E17E-C53C-6282-D0B753593B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320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6">
            <a:extLst>
              <a:ext uri="{FF2B5EF4-FFF2-40B4-BE49-F238E27FC236}">
                <a16:creationId xmlns:a16="http://schemas.microsoft.com/office/drawing/2014/main" id="{0A73C783-A318-CA1A-D65F-1D904307DA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601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7">
            <a:extLst>
              <a:ext uri="{FF2B5EF4-FFF2-40B4-BE49-F238E27FC236}">
                <a16:creationId xmlns:a16="http://schemas.microsoft.com/office/drawing/2014/main" id="{32E1852D-236C-4FE1-7D7A-4C373C9A5A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438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A0B414F3-1CF4-D523-5895-FA2AD2BC8D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699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ABFDF762-3B18-B0AE-B7F7-98A6E43FBD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185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34BA0D38-882A-3573-D87E-091F22297E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435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419BF5BB-5CC6-079D-1EF9-556E8EBC2A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052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1AB87B6E-DCD7-5E4E-5792-11041FAF7F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45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4B3BD018-3E91-0B0B-4B0A-250D8C3D38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187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35BAFB29-5B72-20E8-E228-20F6049AC8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804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8">
            <a:extLst>
              <a:ext uri="{FF2B5EF4-FFF2-40B4-BE49-F238E27FC236}">
                <a16:creationId xmlns:a16="http://schemas.microsoft.com/office/drawing/2014/main" id="{61FE070A-1E4E-2371-E690-DD9FDAA304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9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Aumack</dc:creator>
  <cp:lastModifiedBy>Bill Aumack</cp:lastModifiedBy>
  <cp:revision>1</cp:revision>
  <dcterms:created xsi:type="dcterms:W3CDTF">2022-07-08T20:18:17Z</dcterms:created>
  <dcterms:modified xsi:type="dcterms:W3CDTF">2022-07-08T20:24:58Z</dcterms:modified>
</cp:coreProperties>
</file>